
<file path=[Content_Types].xml><?xml version="1.0" encoding="utf-8"?>
<Types xmlns="http://schemas.openxmlformats.org/package/2006/content-types">
  <Default Extension="emf" ContentType="image/x-emf"/>
  <Default Extension="gif" ContentType="image/gif"/>
  <Default Extension="jpeg" ContentType="image/jpeg"/>
  <Default Extension="mov" ContentType="video/quicktime"/>
  <Default Extension="mp4" ContentType="video/mp4"/>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6162" r:id="rId4"/>
    <p:sldMasterId id="2147484229" r:id="rId5"/>
  </p:sldMasterIdLst>
  <p:notesMasterIdLst>
    <p:notesMasterId r:id="rId38"/>
  </p:notesMasterIdLst>
  <p:sldIdLst>
    <p:sldId id="278" r:id="rId6"/>
    <p:sldId id="275" r:id="rId7"/>
    <p:sldId id="263" r:id="rId8"/>
    <p:sldId id="277" r:id="rId9"/>
    <p:sldId id="266" r:id="rId10"/>
    <p:sldId id="259" r:id="rId11"/>
    <p:sldId id="285" r:id="rId12"/>
    <p:sldId id="260" r:id="rId13"/>
    <p:sldId id="308" r:id="rId14"/>
    <p:sldId id="312" r:id="rId15"/>
    <p:sldId id="337" r:id="rId16"/>
    <p:sldId id="334" r:id="rId17"/>
    <p:sldId id="288" r:id="rId18"/>
    <p:sldId id="346" r:id="rId19"/>
    <p:sldId id="291" r:id="rId20"/>
    <p:sldId id="271" r:id="rId21"/>
    <p:sldId id="262" r:id="rId22"/>
    <p:sldId id="296" r:id="rId23"/>
    <p:sldId id="286" r:id="rId24"/>
    <p:sldId id="339" r:id="rId25"/>
    <p:sldId id="2147483647" r:id="rId26"/>
    <p:sldId id="267" r:id="rId27"/>
    <p:sldId id="272" r:id="rId28"/>
    <p:sldId id="320" r:id="rId29"/>
    <p:sldId id="283" r:id="rId30"/>
    <p:sldId id="314" r:id="rId31"/>
    <p:sldId id="295" r:id="rId32"/>
    <p:sldId id="311" r:id="rId33"/>
    <p:sldId id="273" r:id="rId34"/>
    <p:sldId id="256" r:id="rId35"/>
    <p:sldId id="265" r:id="rId36"/>
    <p:sldId id="280" r:id="rId3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peaker Tips" id="{44BDC230-6F4A-48E5-BF63-FD5274C657FB}">
          <p14:sldIdLst/>
        </p14:section>
        <p14:section name="Intro" id="{E91014FC-36B9-4B0A-9FFD-CDF380B15FE0}">
          <p14:sldIdLst>
            <p14:sldId id="278"/>
            <p14:sldId id="275"/>
          </p14:sldIdLst>
        </p14:section>
        <p14:section name="Session Content" id="{F64245C1-7874-4EA2-B72D-8431D2651320}">
          <p14:sldIdLst>
            <p14:sldId id="263"/>
            <p14:sldId id="277"/>
            <p14:sldId id="266"/>
            <p14:sldId id="259"/>
            <p14:sldId id="285"/>
            <p14:sldId id="260"/>
            <p14:sldId id="308"/>
            <p14:sldId id="312"/>
            <p14:sldId id="337"/>
            <p14:sldId id="334"/>
            <p14:sldId id="288"/>
            <p14:sldId id="346"/>
            <p14:sldId id="291"/>
            <p14:sldId id="271"/>
            <p14:sldId id="262"/>
            <p14:sldId id="296"/>
            <p14:sldId id="286"/>
            <p14:sldId id="339"/>
            <p14:sldId id="2147483647"/>
            <p14:sldId id="267"/>
            <p14:sldId id="272"/>
            <p14:sldId id="320"/>
            <p14:sldId id="283"/>
            <p14:sldId id="314"/>
            <p14:sldId id="295"/>
            <p14:sldId id="311"/>
            <p14:sldId id="273"/>
            <p14:sldId id="256"/>
            <p14:sldId id="265"/>
          </p14:sldIdLst>
        </p14:section>
        <p14:section name="Wrapup" id="{471634B9-2FD4-418A-A706-479832398CA1}">
          <p14:sldIdLst>
            <p14:sldId id="280"/>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C6D0B0C-9099-CD00-BBD1-94BEEE888921}" name="Julia Singh" initials="" userId="S::juliasingh@microsoft.com::6650e63d-fa4c-48e4-8964-0e7b2bb9bfb4" providerId="AD"/>
  <p188:author id="{CA93A10C-43F2-16E4-4AB6-97ACFFE881E1}" name="Kendra Springer" initials="KS" userId="S::kespring@microsoft.com::322c7259-2057-43ff-9acf-e6942e73773a" providerId="AD"/>
  <p188:author id="{A9FDCD13-070C-866D-2061-7D03D94F756A}" name="Simo Slaoui (Cloverbase Limited)" initials="SS" userId="S::v-mohamedsl@microsoft.com::2a2bec28-dbb9-4566-93ff-167422e3ee76" providerId="AD"/>
  <p188:author id="{06363444-0CE1-5CEC-5817-DAA2780BFFE3}" name="Dewain Robinson" initials="DR" userId="S::dewainr@microsoft.com::ee928eb5-f04d-4bbc-bb3a-96423f9a314c" providerId="AD"/>
  <p188:author id="{7B8CA053-3694-DE09-8271-43D478F26C6D}" name="Jason Xian" initials="" userId="S::jasonxian@microsoft.com::a1efe64a-de0e-4d09-8a3b-dbc5affb8fe8" providerId="AD"/>
  <p188:author id="{BA4DA892-F4F4-8B6C-2489-55441FB0A538}" name="Sally Shi" initials="SS" userId="S::sashi@microsoft.com::3dd53fc4-fdbd-42d3-9029-c880e2f871dc" providerId="AD"/>
  <p188:author id="{7F86699A-F2A1-205E-D119-1EE72DCCFAB7}" name="Heather Orta-Olmo" initials="" userId="S::heortaol@microsoft.com::66399253-0730-4e77-a49d-e445d871761a" providerId="AD"/>
  <p188:author id="{379D2BAE-AA7E-556A-953E-9C108ADE774A}" name="Michael Chow" initials="MC" userId="S::micchow@microsoft.com::8e4973f3-5117-47b0-a43e-1e38a4f2d2ff" providerId="AD"/>
  <p188:author id="{343F0AC0-6250-4799-C610-A4C895B70171}" name="Henry Jammes" initials="" userId="S::hejammes@microsoft.com::5f22554b-fd15-4676-8c82-dc6122af2a80" providerId="AD"/>
  <p188:author id="{18AD04C2-C4FD-66EE-F723-0BDEC3D28D4C}" name="Omar Aftab" initials="OA" userId="S::omaraf@microsoft.com::b8881f60-f6cf-4879-9508-3042f26a5e55" providerId="AD"/>
  <p188:author id="{B77A95DF-C1DE-3AD6-81DD-8B8561C902A9}" name="Mariana Prudencio" initials="MP" userId="S::paprud@microsoft.com::715a8a23-4085-434c-b09a-5126f5b59931" providerId="AD"/>
  <p188:author id="{06BCFDE6-1518-1FC6-1ED9-F9AE2113E445}" name="Joe Fernandez" initials="JF" userId="S::jofernan@microsoft.com::fa597fed-098b-4e28-b1b7-e848b4458c5d" providerId="AD"/>
  <p188:author id="{EB24FAEA-EDEB-42F7-141C-119781E19615}" name="Ashleigh Nyazema" initials="" userId="S::anyazema@microsoft.com::509d4e88-f1b1-4aba-a65f-e74944fe9ed0" providerId="AD"/>
  <p188:author id="{42D9FDF2-A96A-905A-F8D2-F03094C59C7A}" name="La'Neice Lansey" initials="LL" userId="S::lalansey@microsoft.com::a2f1f15d-9dcf-4a5a-b1cd-8cb3d1768e5f" providerId="AD"/>
  <p188:author id="{988338F8-2386-BEA0-5264-41D0497E00E2}" name="Vasavi Bhaviri Setty" initials="VS" userId="S::vabhavir@microsoft.com::915139d9-b263-46da-aee5-80aafcbd9ff9" providerId="AD"/>
  <p188:author id="{31F2FCFF-6F88-0BF3-332E-A2F34229CF32}" name="Nandakishor Basavanthappa" initials="NB" userId="S::nandab@microsoft.com::50ebbae7-d664-4c13-bc38-a8feb307b18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F3FA"/>
    <a:srgbClr val="A0D0EC"/>
    <a:srgbClr val="41A0D8"/>
    <a:srgbClr val="3783B3"/>
    <a:srgbClr val="2A446F"/>
    <a:srgbClr val="4092C8"/>
    <a:srgbClr val="121D2F"/>
    <a:srgbClr val="112633"/>
    <a:srgbClr val="091F2C"/>
    <a:srgbClr val="71D1C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6D9BAE4-49F1-408C-935B-7147AB9BAA56}" v="2" dt="2025-12-08T20:02:33.40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875" autoAdjust="0"/>
    <p:restoredTop sz="66886" autoAdjust="0"/>
  </p:normalViewPr>
  <p:slideViewPr>
    <p:cSldViewPr snapToGrid="0">
      <p:cViewPr>
        <p:scale>
          <a:sx n="64" d="100"/>
          <a:sy n="64" d="100"/>
        </p:scale>
        <p:origin x="222"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presProps" Target="presProps.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microsoft.com/office/2015/10/relationships/revisionInfo" Target="revisionInfo.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9170F47-944E-438F-B603-2AF2421BA271}" type="datetimeFigureOut">
              <a:t>12/8/2025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1250EDD-C583-40D9-8484-DD55AF8D594E}" type="slidenum">
              <a:t>‹#›</a:t>
            </a:fld>
            <a:endParaRPr lang="en-US"/>
          </a:p>
        </p:txBody>
      </p:sp>
    </p:spTree>
    <p:extLst>
      <p:ext uri="{BB962C8B-B14F-4D97-AF65-F5344CB8AC3E}">
        <p14:creationId xmlns:p14="http://schemas.microsoft.com/office/powerpoint/2010/main" val="21123483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D0DD70-D528-16C7-FC00-52A37F18C0B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6C3AD71-9BE0-C7EF-CAAB-7BAFE29D012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836126A-3CDA-918A-DD53-A572D2314FD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3C0609F-9445-39E7-596D-88DCB9281A2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A983C6F-2215-496B-A2DC-87D29F2F41DF}" type="slidenum">
              <a:rPr kumimoji="0" lang="en-US" sz="1200" b="1" i="0" u="none" strike="noStrike" kern="1200" cap="none" spc="0" normalizeH="0" baseline="0" noProof="0" smtClean="0">
                <a:ln>
                  <a:noFill/>
                </a:ln>
                <a:solidFill>
                  <a:prstClr val="black"/>
                </a:solidFill>
                <a:effectLst/>
                <a:uLnTx/>
                <a:uFillTx/>
                <a:latin typeface="Segoe UI Variable Display Semibold" pitchFamily="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1" i="0" u="none" strike="noStrike" kern="1200" cap="none" spc="0" normalizeH="0" baseline="0" noProof="0">
              <a:ln>
                <a:noFill/>
              </a:ln>
              <a:solidFill>
                <a:prstClr val="black"/>
              </a:solidFill>
              <a:effectLst/>
              <a:uLnTx/>
              <a:uFillTx/>
              <a:latin typeface="Segoe UI Variable Display Semibold" pitchFamily="2" charset="0"/>
              <a:ea typeface="+mn-ea"/>
              <a:cs typeface="+mn-cs"/>
            </a:endParaRPr>
          </a:p>
        </p:txBody>
      </p:sp>
    </p:spTree>
    <p:extLst>
      <p:ext uri="{BB962C8B-B14F-4D97-AF65-F5344CB8AC3E}">
        <p14:creationId xmlns:p14="http://schemas.microsoft.com/office/powerpoint/2010/main" val="40703999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5575D0-ACCC-4E19-9987-0AA9CCC77B1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6D64AE7-6F9D-EBDA-40C2-FF480B963BC6}"/>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EEFED62C-C8F0-76A3-C9BD-BE84CDD56DCF}"/>
              </a:ext>
            </a:extLst>
          </p:cNvPr>
          <p:cNvSpPr>
            <a:spLocks noGrp="1"/>
          </p:cNvSpPr>
          <p:nvPr>
            <p:ph type="body" idx="1"/>
          </p:nvPr>
        </p:nvSpPr>
        <p:spPr/>
        <p:txBody>
          <a:bodyPr/>
          <a:lstStyle/>
          <a:p>
            <a:pPr marL="0" marR="0"/>
            <a:endParaRPr lang="en-US" sz="1800" b="0" kern="100" dirty="0">
              <a:effectLst/>
              <a:ea typeface="Aptos" panose="020B00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016C538F-1223-1AD0-C338-21A6BDB68879}"/>
              </a:ext>
            </a:extLst>
          </p:cNvPr>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E11CC45C-D7C9-4A6A-8340-6B905AD04DA9}" type="slidenum">
              <a:rPr kumimoji="0" lang="en-US" sz="1200" b="1" i="0" u="none" strike="noStrike" kern="1200" cap="none" spc="0" normalizeH="0" baseline="0" noProof="0" smtClean="0">
                <a:ln>
                  <a:noFill/>
                </a:ln>
                <a:solidFill>
                  <a:prstClr val="black"/>
                </a:solidFill>
                <a:effectLst/>
                <a:uLnTx/>
                <a:uFillTx/>
                <a:latin typeface="Segoe UI Variable Display Semibold" pitchFamily="2"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10</a:t>
            </a:fld>
            <a:endParaRPr kumimoji="0" lang="en-US" sz="1200" b="1" i="0" u="none" strike="noStrike" kern="1200" cap="none" spc="0" normalizeH="0" baseline="0" noProof="0">
              <a:ln>
                <a:noFill/>
              </a:ln>
              <a:solidFill>
                <a:prstClr val="black"/>
              </a:solidFill>
              <a:effectLst/>
              <a:uLnTx/>
              <a:uFillTx/>
              <a:latin typeface="Segoe UI Variable Display Semibold" pitchFamily="2" charset="0"/>
              <a:ea typeface="+mn-ea"/>
              <a:cs typeface="+mn-cs"/>
            </a:endParaRPr>
          </a:p>
        </p:txBody>
      </p:sp>
    </p:spTree>
    <p:extLst>
      <p:ext uri="{BB962C8B-B14F-4D97-AF65-F5344CB8AC3E}">
        <p14:creationId xmlns:p14="http://schemas.microsoft.com/office/powerpoint/2010/main" val="33966770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106BCE-D9D8-F0DE-CB30-613A6833E7C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DDE81AA-D8E1-9507-3F65-CEBFD6EB6213}"/>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CB6E48D3-9A2A-CD80-5274-8E418A289FAF}"/>
              </a:ext>
            </a:extLst>
          </p:cNvPr>
          <p:cNvSpPr>
            <a:spLocks noGrp="1"/>
          </p:cNvSpPr>
          <p:nvPr>
            <p:ph type="body" idx="1"/>
          </p:nvPr>
        </p:nvSpPr>
        <p:spPr/>
        <p:txBody>
          <a:bodyPr/>
          <a:lstStyle/>
          <a:p>
            <a:pPr marL="0" indent="0">
              <a:buFont typeface="Arial"/>
              <a:buNone/>
            </a:pPr>
            <a:endParaRPr lang="en-US" b="1" kern="100" dirty="0"/>
          </a:p>
        </p:txBody>
      </p:sp>
      <p:sp>
        <p:nvSpPr>
          <p:cNvPr id="4" name="Slide Number Placeholder 3">
            <a:extLst>
              <a:ext uri="{FF2B5EF4-FFF2-40B4-BE49-F238E27FC236}">
                <a16:creationId xmlns:a16="http://schemas.microsoft.com/office/drawing/2014/main" id="{DBFD3282-9248-B021-D8AE-0D8FB2488CBB}"/>
              </a:ext>
            </a:extLst>
          </p:cNvPr>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E11CC45C-D7C9-4A6A-8340-6B905AD04DA9}" type="slidenum">
              <a:rPr kumimoji="0" lang="en-US" sz="1200" b="1" i="0" u="none" strike="noStrike" kern="1200" cap="none" spc="0" normalizeH="0" baseline="0" noProof="0" smtClean="0">
                <a:ln>
                  <a:noFill/>
                </a:ln>
                <a:solidFill>
                  <a:prstClr val="black"/>
                </a:solidFill>
                <a:effectLst/>
                <a:uLnTx/>
                <a:uFillTx/>
                <a:latin typeface="Segoe UI Variable Display Semibold" pitchFamily="2"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11</a:t>
            </a:fld>
            <a:endParaRPr kumimoji="0" lang="en-US" sz="1200" b="1" i="0" u="none" strike="noStrike" kern="1200" cap="none" spc="0" normalizeH="0" baseline="0" noProof="0">
              <a:ln>
                <a:noFill/>
              </a:ln>
              <a:solidFill>
                <a:prstClr val="black"/>
              </a:solidFill>
              <a:effectLst/>
              <a:uLnTx/>
              <a:uFillTx/>
              <a:latin typeface="Segoe UI Variable Display Semibold" pitchFamily="2" charset="0"/>
              <a:ea typeface="+mn-ea"/>
              <a:cs typeface="+mn-cs"/>
            </a:endParaRPr>
          </a:p>
        </p:txBody>
      </p:sp>
    </p:spTree>
    <p:extLst>
      <p:ext uri="{BB962C8B-B14F-4D97-AF65-F5344CB8AC3E}">
        <p14:creationId xmlns:p14="http://schemas.microsoft.com/office/powerpoint/2010/main" val="35070205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460441-287A-8FD6-62E9-08EDA2D2166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AE45210-5394-49BC-7960-C047DCBBCC9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0EB2D7E-847B-EB66-15EC-DBB327435986}"/>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p:txBody>
      </p:sp>
      <p:sp>
        <p:nvSpPr>
          <p:cNvPr id="4" name="Slide Number Placeholder 3">
            <a:extLst>
              <a:ext uri="{FF2B5EF4-FFF2-40B4-BE49-F238E27FC236}">
                <a16:creationId xmlns:a16="http://schemas.microsoft.com/office/drawing/2014/main" id="{4F53D98E-59F3-ECC2-B46E-78CF929A20B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10B1B71-AA82-464B-A393-9479827C6D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840134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97BAFA-5FDC-222D-F634-9A4B501EE34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6750A3F-3FF5-925B-DD47-9AAB4FCAA107}"/>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4628C68F-C068-FCBF-ECF6-6FB489DD3A5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Courier New" panose="02070309020205020404" pitchFamily="49" charset="0"/>
              <a:buNone/>
              <a:tabLst/>
              <a:defRPr/>
            </a:pPr>
            <a:r>
              <a:rPr kumimoji="0" lang="en-US" sz="1200" b="0" i="0" u="none" strike="noStrike" kern="1200" cap="none" spc="0" normalizeH="0" baseline="0" noProof="0">
                <a:ln>
                  <a:noFill/>
                </a:ln>
                <a:effectLst/>
                <a:uLnTx/>
                <a:uFillTx/>
                <a:latin typeface="Segoe UI"/>
                <a:ea typeface="+mn-ea"/>
                <a:cs typeface="Segoe UI"/>
              </a:rPr>
              <a:t>The first major investment we’ve made is in our AI answers platform. </a:t>
            </a:r>
          </a:p>
          <a:p>
            <a:pPr marL="0" marR="0" lvl="0" indent="0" algn="l" defTabSz="914400" rtl="0" eaLnBrk="1" fontAlgn="auto" latinLnBrk="0" hangingPunct="1">
              <a:lnSpc>
                <a:spcPct val="100000"/>
              </a:lnSpc>
              <a:spcBef>
                <a:spcPts val="0"/>
              </a:spcBef>
              <a:spcAft>
                <a:spcPts val="0"/>
              </a:spcAft>
              <a:buClrTx/>
              <a:buSzTx/>
              <a:buFont typeface="Courier New" panose="02070309020205020404" pitchFamily="49" charset="0"/>
              <a:buNone/>
              <a:tabLst/>
              <a:defRPr/>
            </a:pPr>
            <a:endParaRPr kumimoji="0" lang="en-US" sz="1200" b="0" i="0" u="none" strike="noStrike" kern="1200" cap="none" spc="0" normalizeH="0" baseline="0" noProof="0">
              <a:ln>
                <a:noFill/>
              </a:ln>
              <a:effectLst/>
              <a:uLnTx/>
              <a:uFillTx/>
              <a:latin typeface="Segoe UI"/>
              <a:ea typeface="+mn-ea"/>
              <a:cs typeface="Segoe UI"/>
            </a:endParaRPr>
          </a:p>
          <a:p>
            <a:pPr marL="0" marR="0" lvl="0" indent="0" algn="l" defTabSz="914400" rtl="0" eaLnBrk="1" fontAlgn="auto" latinLnBrk="0" hangingPunct="1">
              <a:lnSpc>
                <a:spcPct val="100000"/>
              </a:lnSpc>
              <a:spcBef>
                <a:spcPts val="0"/>
              </a:spcBef>
              <a:spcAft>
                <a:spcPts val="0"/>
              </a:spcAft>
              <a:buClrTx/>
              <a:buSzTx/>
              <a:buFont typeface="Courier New" panose="02070309020205020404" pitchFamily="49" charset="0"/>
              <a:buNone/>
              <a:tabLst/>
              <a:defRPr/>
            </a:pPr>
            <a:r>
              <a:rPr kumimoji="0" lang="en-US" sz="1200" b="0" i="0" u="none" strike="noStrike" kern="1200" cap="none" spc="0" normalizeH="0" baseline="0" noProof="0">
                <a:ln>
                  <a:noFill/>
                </a:ln>
                <a:effectLst/>
                <a:uLnTx/>
                <a:uFillTx/>
                <a:latin typeface="Segoe UI"/>
                <a:ea typeface="+mn-ea"/>
                <a:cs typeface="Segoe UI"/>
              </a:rPr>
              <a:t>One of the benefits of Copilot Studio is that it’s a SaaS product, and so it’s continually improving with the latest, state of the art techniques. </a:t>
            </a:r>
            <a:br>
              <a:rPr kumimoji="0" lang="en-US" sz="1200" b="0" i="0" u="none" strike="noStrike" kern="1200" cap="none" spc="0" normalizeH="0" baseline="0" noProof="0">
                <a:ln>
                  <a:noFill/>
                </a:ln>
                <a:effectLst/>
                <a:uLnTx/>
                <a:uFillTx/>
                <a:latin typeface="Segoe UI"/>
                <a:ea typeface="+mn-ea"/>
                <a:cs typeface="Segoe UI"/>
              </a:rPr>
            </a:br>
            <a:br>
              <a:rPr kumimoji="0" lang="en-US" sz="1200" b="0" i="0" u="none" strike="noStrike" kern="1200" cap="none" spc="0" normalizeH="0" baseline="0" noProof="0">
                <a:ln>
                  <a:noFill/>
                </a:ln>
                <a:effectLst/>
                <a:uLnTx/>
                <a:uFillTx/>
                <a:latin typeface="Segoe UI"/>
                <a:ea typeface="+mn-ea"/>
                <a:cs typeface="Segoe UI"/>
              </a:rPr>
            </a:br>
            <a:endParaRPr kumimoji="0" lang="en-US" sz="1200" b="0" i="0" u="none" strike="noStrike" kern="1200" cap="none" spc="0" normalizeH="0" baseline="0" noProof="0">
              <a:ln>
                <a:noFill/>
              </a:ln>
              <a:effectLst/>
              <a:uLnTx/>
              <a:uFillTx/>
              <a:latin typeface="Segoe UI"/>
              <a:ea typeface="+mn-ea"/>
              <a:cs typeface="Segoe UI"/>
            </a:endParaRPr>
          </a:p>
        </p:txBody>
      </p:sp>
      <p:sp>
        <p:nvSpPr>
          <p:cNvPr id="4" name="Slide Number Placeholder 3">
            <a:extLst>
              <a:ext uri="{FF2B5EF4-FFF2-40B4-BE49-F238E27FC236}">
                <a16:creationId xmlns:a16="http://schemas.microsoft.com/office/drawing/2014/main" id="{32E5328A-7F58-2CAE-8711-97203098481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29AADF7-75DC-4C02-9D7E-F2E2E076AAA7}" type="slidenum">
              <a:rPr kumimoji="0" lang="en-US" sz="1200" b="1" i="0" u="none" strike="noStrike" kern="1200" cap="none" spc="0" normalizeH="0" baseline="0" noProof="0" smtClean="0">
                <a:ln>
                  <a:noFill/>
                </a:ln>
                <a:solidFill>
                  <a:prstClr val="black"/>
                </a:solidFill>
                <a:effectLst/>
                <a:uLnTx/>
                <a:uFillTx/>
                <a:latin typeface="Segoe UI Variable Display Semibold" pitchFamily="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1" i="0" u="none" strike="noStrike" kern="1200" cap="none" spc="0" normalizeH="0" baseline="0" noProof="0">
              <a:ln>
                <a:noFill/>
              </a:ln>
              <a:solidFill>
                <a:prstClr val="black"/>
              </a:solidFill>
              <a:effectLst/>
              <a:uLnTx/>
              <a:uFillTx/>
              <a:latin typeface="Segoe UI Variable Display Semibold" pitchFamily="2" charset="0"/>
              <a:ea typeface="+mn-ea"/>
              <a:cs typeface="+mn-cs"/>
            </a:endParaRPr>
          </a:p>
        </p:txBody>
      </p:sp>
    </p:spTree>
    <p:extLst>
      <p:ext uri="{BB962C8B-B14F-4D97-AF65-F5344CB8AC3E}">
        <p14:creationId xmlns:p14="http://schemas.microsoft.com/office/powerpoint/2010/main" val="25936401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2F374D-F278-50D2-2B45-9441A92903C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58B25EE-7216-9D73-C331-6725BB165848}"/>
              </a:ext>
            </a:extLst>
          </p:cNvPr>
          <p:cNvSpPr>
            <a:spLocks noGrp="1" noRot="1" noChangeAspect="1"/>
          </p:cNvSpPr>
          <p:nvPr>
            <p:ph type="sldImg"/>
          </p:nvPr>
        </p:nvSpPr>
        <p:spPr/>
        <p:txBody>
          <a:bodyPr/>
          <a:lstStyle/>
          <a:p>
            <a:endParaRPr lang="he-IL"/>
          </a:p>
        </p:txBody>
      </p:sp>
      <p:sp>
        <p:nvSpPr>
          <p:cNvPr id="3" name="Notes Placeholder 2">
            <a:extLst>
              <a:ext uri="{FF2B5EF4-FFF2-40B4-BE49-F238E27FC236}">
                <a16:creationId xmlns:a16="http://schemas.microsoft.com/office/drawing/2014/main" id="{2218D94D-6B9A-AD84-8DB6-B6C00E7F58F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effectLst/>
              <a:uLnTx/>
              <a:uFillTx/>
              <a:latin typeface="Segoe UI"/>
              <a:ea typeface="+mn-ea"/>
              <a:cs typeface="Segoe UI"/>
            </a:endParaRPr>
          </a:p>
        </p:txBody>
      </p:sp>
      <p:sp>
        <p:nvSpPr>
          <p:cNvPr id="4" name="Slide Number Placeholder 3">
            <a:extLst>
              <a:ext uri="{FF2B5EF4-FFF2-40B4-BE49-F238E27FC236}">
                <a16:creationId xmlns:a16="http://schemas.microsoft.com/office/drawing/2014/main" id="{954F5B19-320D-A577-2F94-E8F32AEB02F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29AADF7-75DC-4C02-9D7E-F2E2E076AAA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453452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BBAF4B-37A9-353A-23E6-41EDC8AC4BE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D2B7410-B391-6C18-2301-12287569A20D}"/>
              </a:ext>
            </a:extLst>
          </p:cNvPr>
          <p:cNvSpPr>
            <a:spLocks noGrp="1" noRot="1" noChangeAspect="1"/>
          </p:cNvSpPr>
          <p:nvPr>
            <p:ph type="sldImg"/>
          </p:nvPr>
        </p:nvSpPr>
        <p:spPr/>
        <p:txBody>
          <a:bodyPr/>
          <a:lstStyle/>
          <a:p>
            <a:endParaRPr lang="he-IL"/>
          </a:p>
        </p:txBody>
      </p:sp>
      <p:sp>
        <p:nvSpPr>
          <p:cNvPr id="3" name="Notes Placeholder 2">
            <a:extLst>
              <a:ext uri="{FF2B5EF4-FFF2-40B4-BE49-F238E27FC236}">
                <a16:creationId xmlns:a16="http://schemas.microsoft.com/office/drawing/2014/main" id="{633DE697-AAAF-4096-E6CA-859A0F2D787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effectLst/>
              <a:uLnTx/>
              <a:uFillTx/>
              <a:latin typeface="Segoe UI"/>
              <a:ea typeface="+mn-ea"/>
              <a:cs typeface="Segoe UI"/>
            </a:endParaRPr>
          </a:p>
        </p:txBody>
      </p:sp>
      <p:sp>
        <p:nvSpPr>
          <p:cNvPr id="4" name="Slide Number Placeholder 3">
            <a:extLst>
              <a:ext uri="{FF2B5EF4-FFF2-40B4-BE49-F238E27FC236}">
                <a16:creationId xmlns:a16="http://schemas.microsoft.com/office/drawing/2014/main" id="{6A68C84B-3923-5D04-E183-CB4E971C32C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29AADF7-75DC-4C02-9D7E-F2E2E076AAA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819714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F6AD8D-BD9A-EE64-954F-B7E6160B3EF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8C052E1-B68C-F465-6321-52950B049730}"/>
              </a:ext>
            </a:extLst>
          </p:cNvPr>
          <p:cNvSpPr>
            <a:spLocks noGrp="1" noRot="1" noChangeAspect="1"/>
          </p:cNvSpPr>
          <p:nvPr>
            <p:ph type="sldImg"/>
          </p:nvPr>
        </p:nvSpPr>
        <p:spPr/>
        <p:txBody>
          <a:bodyPr/>
          <a:lstStyle/>
          <a:p>
            <a:endParaRPr lang="he-IL"/>
          </a:p>
        </p:txBody>
      </p:sp>
      <p:sp>
        <p:nvSpPr>
          <p:cNvPr id="3" name="Notes Placeholder 2">
            <a:extLst>
              <a:ext uri="{FF2B5EF4-FFF2-40B4-BE49-F238E27FC236}">
                <a16:creationId xmlns:a16="http://schemas.microsoft.com/office/drawing/2014/main" id="{E9FA56E1-651D-02DC-2372-999104E471E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Courier New" panose="02070309020205020404" pitchFamily="49" charset="0"/>
              <a:buNone/>
              <a:tabLst/>
              <a:defRPr/>
            </a:pPr>
            <a:endParaRPr lang="en-US" b="1" dirty="0"/>
          </a:p>
        </p:txBody>
      </p:sp>
      <p:sp>
        <p:nvSpPr>
          <p:cNvPr id="4" name="Slide Number Placeholder 3">
            <a:extLst>
              <a:ext uri="{FF2B5EF4-FFF2-40B4-BE49-F238E27FC236}">
                <a16:creationId xmlns:a16="http://schemas.microsoft.com/office/drawing/2014/main" id="{A5191753-50A2-D47C-7E36-BFD0550C7CB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29AADF7-75DC-4C02-9D7E-F2E2E076AAA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160565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51AC91-036B-6416-C572-FC3D732DADA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4CE58EF-A7A3-7E51-B783-2B698768413A}"/>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339281D8-82C5-A654-D3FC-BF30D9BE1BC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Courier New" panose="02070309020205020404" pitchFamily="49" charset="0"/>
              <a:buNone/>
              <a:tabLst/>
              <a:defRPr/>
            </a:pPr>
            <a:endParaRPr kumimoji="0" lang="en-US" sz="2800" b="0" i="0" u="none" strike="noStrike" kern="1200" cap="none" spc="0" normalizeH="0" baseline="0" noProof="0" dirty="0">
              <a:ln>
                <a:noFill/>
              </a:ln>
              <a:effectLst/>
              <a:uLnTx/>
              <a:uFillTx/>
              <a:latin typeface="Segoe UI"/>
              <a:ea typeface="+mn-ea"/>
              <a:cs typeface="Segoe UI"/>
            </a:endParaRPr>
          </a:p>
        </p:txBody>
      </p:sp>
      <p:sp>
        <p:nvSpPr>
          <p:cNvPr id="4" name="Slide Number Placeholder 3">
            <a:extLst>
              <a:ext uri="{FF2B5EF4-FFF2-40B4-BE49-F238E27FC236}">
                <a16:creationId xmlns:a16="http://schemas.microsoft.com/office/drawing/2014/main" id="{52C3B6C6-DC39-B200-07EA-18071DF66E6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29AADF7-75DC-4C02-9D7E-F2E2E076AAA7}" type="slidenum">
              <a:rPr kumimoji="0" lang="en-US" sz="1200" b="1" i="0" u="none" strike="noStrike" kern="1200" cap="none" spc="0" normalizeH="0" baseline="0" noProof="0" smtClean="0">
                <a:ln>
                  <a:noFill/>
                </a:ln>
                <a:solidFill>
                  <a:prstClr val="black"/>
                </a:solidFill>
                <a:effectLst/>
                <a:uLnTx/>
                <a:uFillTx/>
                <a:latin typeface="Segoe UI Variable Display Semibold" pitchFamily="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1" i="0" u="none" strike="noStrike" kern="1200" cap="none" spc="0" normalizeH="0" baseline="0" noProof="0">
              <a:ln>
                <a:noFill/>
              </a:ln>
              <a:solidFill>
                <a:prstClr val="black"/>
              </a:solidFill>
              <a:effectLst/>
              <a:uLnTx/>
              <a:uFillTx/>
              <a:latin typeface="Segoe UI Variable Display Semibold" pitchFamily="2" charset="0"/>
              <a:ea typeface="+mn-ea"/>
              <a:cs typeface="+mn-cs"/>
            </a:endParaRPr>
          </a:p>
        </p:txBody>
      </p:sp>
    </p:spTree>
    <p:extLst>
      <p:ext uri="{BB962C8B-B14F-4D97-AF65-F5344CB8AC3E}">
        <p14:creationId xmlns:p14="http://schemas.microsoft.com/office/powerpoint/2010/main" val="19788039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2F374D-F278-50D2-2B45-9441A92903C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58B25EE-7216-9D73-C331-6725BB165848}"/>
              </a:ext>
            </a:extLst>
          </p:cNvPr>
          <p:cNvSpPr>
            <a:spLocks noGrp="1" noRot="1" noChangeAspect="1"/>
          </p:cNvSpPr>
          <p:nvPr>
            <p:ph type="sldImg"/>
          </p:nvPr>
        </p:nvSpPr>
        <p:spPr/>
        <p:txBody>
          <a:bodyPr/>
          <a:lstStyle/>
          <a:p>
            <a:endParaRPr lang="he-IL"/>
          </a:p>
        </p:txBody>
      </p:sp>
      <p:sp>
        <p:nvSpPr>
          <p:cNvPr id="3" name="Notes Placeholder 2">
            <a:extLst>
              <a:ext uri="{FF2B5EF4-FFF2-40B4-BE49-F238E27FC236}">
                <a16:creationId xmlns:a16="http://schemas.microsoft.com/office/drawing/2014/main" id="{2218D94D-6B9A-AD84-8DB6-B6C00E7F58F9}"/>
              </a:ext>
            </a:extLst>
          </p:cNvPr>
          <p:cNvSpPr>
            <a:spLocks noGrp="1"/>
          </p:cNvSpPr>
          <p:nvPr>
            <p:ph type="body" idx="1"/>
          </p:nvPr>
        </p:nvSpPr>
        <p:spPr/>
        <p:txBody>
          <a:bodyPr/>
          <a:lstStyle/>
          <a:p>
            <a:pPr marL="0" indent="0">
              <a:buFontTx/>
              <a:buNone/>
            </a:pPr>
            <a:endParaRPr lang="en-US" dirty="0"/>
          </a:p>
        </p:txBody>
      </p:sp>
      <p:sp>
        <p:nvSpPr>
          <p:cNvPr id="4" name="Slide Number Placeholder 3">
            <a:extLst>
              <a:ext uri="{FF2B5EF4-FFF2-40B4-BE49-F238E27FC236}">
                <a16:creationId xmlns:a16="http://schemas.microsoft.com/office/drawing/2014/main" id="{954F5B19-320D-A577-2F94-E8F32AEB02F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29AADF7-75DC-4C02-9D7E-F2E2E076AAA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453452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2F374D-F278-50D2-2B45-9441A92903C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58B25EE-7216-9D73-C331-6725BB165848}"/>
              </a:ext>
            </a:extLst>
          </p:cNvPr>
          <p:cNvSpPr>
            <a:spLocks noGrp="1" noRot="1" noChangeAspect="1"/>
          </p:cNvSpPr>
          <p:nvPr>
            <p:ph type="sldImg"/>
          </p:nvPr>
        </p:nvSpPr>
        <p:spPr/>
        <p:txBody>
          <a:bodyPr/>
          <a:lstStyle/>
          <a:p>
            <a:endParaRPr lang="he-IL"/>
          </a:p>
        </p:txBody>
      </p:sp>
      <p:sp>
        <p:nvSpPr>
          <p:cNvPr id="3" name="Notes Placeholder 2">
            <a:extLst>
              <a:ext uri="{FF2B5EF4-FFF2-40B4-BE49-F238E27FC236}">
                <a16:creationId xmlns:a16="http://schemas.microsoft.com/office/drawing/2014/main" id="{2218D94D-6B9A-AD84-8DB6-B6C00E7F58F9}"/>
              </a:ext>
            </a:extLst>
          </p:cNvPr>
          <p:cNvSpPr>
            <a:spLocks noGrp="1"/>
          </p:cNvSpPr>
          <p:nvPr>
            <p:ph type="body" idx="1"/>
          </p:nvPr>
        </p:nvSpPr>
        <p:spPr/>
        <p:txBody>
          <a:bodyPr/>
          <a:lstStyle/>
          <a:p>
            <a:pPr marL="0" indent="0">
              <a:buFontTx/>
              <a:buNone/>
            </a:pPr>
            <a:endParaRPr lang="en-US" dirty="0"/>
          </a:p>
        </p:txBody>
      </p:sp>
      <p:sp>
        <p:nvSpPr>
          <p:cNvPr id="4" name="Slide Number Placeholder 3">
            <a:extLst>
              <a:ext uri="{FF2B5EF4-FFF2-40B4-BE49-F238E27FC236}">
                <a16:creationId xmlns:a16="http://schemas.microsoft.com/office/drawing/2014/main" id="{954F5B19-320D-A577-2F94-E8F32AEB02F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29AADF7-75DC-4C02-9D7E-F2E2E076AAA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136212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D51528-7B03-0EB9-D6A1-2C1ACCBD0E6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B7F0B3C-3A3B-5810-FF16-F090FB7EA04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D6463AD-68C2-112B-CE96-AAA113B1ACA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D6488BA-AF4B-C4FC-F382-1E8D3034E84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A983C6F-2215-496B-A2DC-87D29F2F41DF}" type="slidenum">
              <a:rPr kumimoji="0" lang="en-US" sz="1200" b="1" i="0" u="none" strike="noStrike" kern="1200" cap="none" spc="0" normalizeH="0" baseline="0" noProof="0" smtClean="0">
                <a:ln>
                  <a:noFill/>
                </a:ln>
                <a:solidFill>
                  <a:prstClr val="black"/>
                </a:solidFill>
                <a:effectLst/>
                <a:uLnTx/>
                <a:uFillTx/>
                <a:latin typeface="Segoe UI Variable Display Semibold" pitchFamily="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1" i="0" u="none" strike="noStrike" kern="1200" cap="none" spc="0" normalizeH="0" baseline="0" noProof="0">
              <a:ln>
                <a:noFill/>
              </a:ln>
              <a:solidFill>
                <a:prstClr val="black"/>
              </a:solidFill>
              <a:effectLst/>
              <a:uLnTx/>
              <a:uFillTx/>
              <a:latin typeface="Segoe UI Variable Display Semibold" pitchFamily="2" charset="0"/>
              <a:ea typeface="+mn-ea"/>
              <a:cs typeface="+mn-cs"/>
            </a:endParaRPr>
          </a:p>
        </p:txBody>
      </p:sp>
    </p:spTree>
    <p:extLst>
      <p:ext uri="{BB962C8B-B14F-4D97-AF65-F5344CB8AC3E}">
        <p14:creationId xmlns:p14="http://schemas.microsoft.com/office/powerpoint/2010/main" val="7396088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876CC6-D23E-285C-87FD-8953DC64739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E15EB45-C8A7-A094-A1E7-2A4811D65DAC}"/>
              </a:ext>
            </a:extLst>
          </p:cNvPr>
          <p:cNvSpPr>
            <a:spLocks noGrp="1" noRot="1" noChangeAspect="1"/>
          </p:cNvSpPr>
          <p:nvPr>
            <p:ph type="sldImg"/>
          </p:nvPr>
        </p:nvSpPr>
        <p:spPr/>
        <p:txBody>
          <a:bodyPr/>
          <a:lstStyle/>
          <a:p>
            <a:endParaRPr lang="he-IL"/>
          </a:p>
        </p:txBody>
      </p:sp>
      <p:sp>
        <p:nvSpPr>
          <p:cNvPr id="3" name="Notes Placeholder 2">
            <a:extLst>
              <a:ext uri="{FF2B5EF4-FFF2-40B4-BE49-F238E27FC236}">
                <a16:creationId xmlns:a16="http://schemas.microsoft.com/office/drawing/2014/main" id="{E06C323C-4641-5669-AD33-296519DA4206}"/>
              </a:ext>
            </a:extLst>
          </p:cNvPr>
          <p:cNvSpPr>
            <a:spLocks noGrp="1"/>
          </p:cNvSpPr>
          <p:nvPr>
            <p:ph type="body" idx="1"/>
          </p:nvPr>
        </p:nvSpPr>
        <p:spPr/>
        <p:txBody>
          <a:bodyPr/>
          <a:lstStyle/>
          <a:p>
            <a:pPr marL="0" indent="0">
              <a:buFont typeface="Arial" panose="020B0604020202020204" pitchFamily="34" charset="0"/>
              <a:buNone/>
            </a:pPr>
            <a:endParaRPr lang="en-US" b="0" dirty="0"/>
          </a:p>
        </p:txBody>
      </p:sp>
      <p:sp>
        <p:nvSpPr>
          <p:cNvPr id="4" name="Slide Number Placeholder 3">
            <a:extLst>
              <a:ext uri="{FF2B5EF4-FFF2-40B4-BE49-F238E27FC236}">
                <a16:creationId xmlns:a16="http://schemas.microsoft.com/office/drawing/2014/main" id="{4AFBA6C7-FB08-D748-5766-5DE27BC86A0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29AADF7-75DC-4C02-9D7E-F2E2E076AAA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7019675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9A1AE2-6AF1-B59F-54C9-8B1DCF84BE4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2C6AAC9-F9F6-0C6F-5BA9-A6F4FEB5CDFC}"/>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47D371A5-15EE-CAD8-E833-B0639848413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AE741F68-DC66-F345-B2BB-C41AB7D9849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29AADF7-75DC-4C02-9D7E-F2E2E076AAA7}" type="slidenum">
              <a:rPr kumimoji="0" lang="en-US" sz="1200" b="1" i="0" u="none" strike="noStrike" kern="1200" cap="none" spc="0" normalizeH="0" baseline="0" noProof="0" smtClean="0">
                <a:ln>
                  <a:noFill/>
                </a:ln>
                <a:solidFill>
                  <a:prstClr val="black"/>
                </a:solidFill>
                <a:effectLst/>
                <a:uLnTx/>
                <a:uFillTx/>
                <a:latin typeface="Segoe UI Variable Display Semibold" pitchFamily="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1" i="0" u="none" strike="noStrike" kern="1200" cap="none" spc="0" normalizeH="0" baseline="0" noProof="0">
              <a:ln>
                <a:noFill/>
              </a:ln>
              <a:solidFill>
                <a:prstClr val="black"/>
              </a:solidFill>
              <a:effectLst/>
              <a:uLnTx/>
              <a:uFillTx/>
              <a:latin typeface="Segoe UI Variable Display Semibold" pitchFamily="2" charset="0"/>
              <a:ea typeface="+mn-ea"/>
              <a:cs typeface="+mn-cs"/>
            </a:endParaRPr>
          </a:p>
        </p:txBody>
      </p:sp>
    </p:spTree>
    <p:extLst>
      <p:ext uri="{BB962C8B-B14F-4D97-AF65-F5344CB8AC3E}">
        <p14:creationId xmlns:p14="http://schemas.microsoft.com/office/powerpoint/2010/main" val="194912339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1F9A4C-F42D-6458-69F7-26F4865A302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0DA965C-9379-5AC1-9711-F5B0B1497775}"/>
              </a:ext>
            </a:extLst>
          </p:cNvPr>
          <p:cNvSpPr>
            <a:spLocks noGrp="1" noRot="1" noChangeAspect="1"/>
          </p:cNvSpPr>
          <p:nvPr>
            <p:ph type="sldImg"/>
          </p:nvPr>
        </p:nvSpPr>
        <p:spPr/>
        <p:txBody>
          <a:bodyPr/>
          <a:lstStyle/>
          <a:p>
            <a:endParaRPr lang="he-IL"/>
          </a:p>
        </p:txBody>
      </p:sp>
      <p:sp>
        <p:nvSpPr>
          <p:cNvPr id="3" name="Notes Placeholder 2">
            <a:extLst>
              <a:ext uri="{FF2B5EF4-FFF2-40B4-BE49-F238E27FC236}">
                <a16:creationId xmlns:a16="http://schemas.microsoft.com/office/drawing/2014/main" id="{E18F8596-F1E8-0767-0A15-E7A8B07EBD01}"/>
              </a:ext>
            </a:extLst>
          </p:cNvPr>
          <p:cNvSpPr>
            <a:spLocks noGrp="1"/>
          </p:cNvSpPr>
          <p:nvPr>
            <p:ph type="body" idx="1"/>
          </p:nvPr>
        </p:nvSpPr>
        <p:spPr/>
        <p:txBody>
          <a:bodyPr/>
          <a:lstStyle/>
          <a:p>
            <a:endParaRPr lang="en-US" sz="1200" b="0" dirty="0">
              <a:solidFill>
                <a:schemeClr val="bg1"/>
              </a:solidFill>
              <a:latin typeface="Segoe UI"/>
            </a:endParaRPr>
          </a:p>
        </p:txBody>
      </p:sp>
      <p:sp>
        <p:nvSpPr>
          <p:cNvPr id="4" name="Slide Number Placeholder 3">
            <a:extLst>
              <a:ext uri="{FF2B5EF4-FFF2-40B4-BE49-F238E27FC236}">
                <a16:creationId xmlns:a16="http://schemas.microsoft.com/office/drawing/2014/main" id="{6895004A-F215-E600-F802-20FC72E2C4C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29AADF7-75DC-4C02-9D7E-F2E2E076AAA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030485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E7BFC2-3172-7351-137E-31248F612CE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72EF40D-059F-71AB-A631-E973A13C42C4}"/>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E065792E-6BE8-77EB-5A3F-1DFBD009F0A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p:txBody>
      </p:sp>
      <p:sp>
        <p:nvSpPr>
          <p:cNvPr id="4" name="Slide Number Placeholder 3">
            <a:extLst>
              <a:ext uri="{FF2B5EF4-FFF2-40B4-BE49-F238E27FC236}">
                <a16:creationId xmlns:a16="http://schemas.microsoft.com/office/drawing/2014/main" id="{E5E5291D-F4C7-6731-CF4F-E47E6A25831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29AADF7-75DC-4C02-9D7E-F2E2E076AAA7}" type="slidenum">
              <a:rPr kumimoji="0" lang="en-US" sz="1200" b="1" i="0" u="none" strike="noStrike" kern="1200" cap="none" spc="0" normalizeH="0" baseline="0" noProof="0" smtClean="0">
                <a:ln>
                  <a:noFill/>
                </a:ln>
                <a:solidFill>
                  <a:prstClr val="black"/>
                </a:solidFill>
                <a:effectLst/>
                <a:uLnTx/>
                <a:uFillTx/>
                <a:latin typeface="Segoe UI Variable Display Semibold" pitchFamily="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1" i="0" u="none" strike="noStrike" kern="1200" cap="none" spc="0" normalizeH="0" baseline="0" noProof="0">
              <a:ln>
                <a:noFill/>
              </a:ln>
              <a:solidFill>
                <a:prstClr val="black"/>
              </a:solidFill>
              <a:effectLst/>
              <a:uLnTx/>
              <a:uFillTx/>
              <a:latin typeface="Segoe UI Variable Display Semibold" pitchFamily="2" charset="0"/>
              <a:ea typeface="+mn-ea"/>
              <a:cs typeface="+mn-cs"/>
            </a:endParaRPr>
          </a:p>
        </p:txBody>
      </p:sp>
    </p:spTree>
    <p:extLst>
      <p:ext uri="{BB962C8B-B14F-4D97-AF65-F5344CB8AC3E}">
        <p14:creationId xmlns:p14="http://schemas.microsoft.com/office/powerpoint/2010/main" val="246271719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14CC00-7012-92CE-3125-CF9CFA0043C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716D6BC-39BF-F3CD-6D47-613D09A9DDE5}"/>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7A223886-D4D8-C89C-C0EC-B6D86E985079}"/>
              </a:ext>
            </a:extLst>
          </p:cNvPr>
          <p:cNvSpPr>
            <a:spLocks noGrp="1"/>
          </p:cNvSpPr>
          <p:nvPr>
            <p:ph type="body" idx="1"/>
          </p:nvPr>
        </p:nvSpPr>
        <p:spPr/>
        <p:txBody>
          <a:bodyPr/>
          <a:lstStyle/>
          <a:p>
            <a:pPr marL="0" marR="0"/>
            <a:endParaRPr lang="en-US" sz="1800" b="0" kern="100" dirty="0">
              <a:effectLst/>
              <a:ea typeface="Aptos" panose="020B00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CF63E91D-E39F-83E8-65C3-55D91BF07DC2}"/>
              </a:ext>
            </a:extLst>
          </p:cNvPr>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E11CC45C-D7C9-4A6A-8340-6B905AD04DA9}" type="slidenum">
              <a:rPr kumimoji="0" lang="en-US" sz="1200" b="1" i="0" u="none" strike="noStrike" kern="1200" cap="none" spc="0" normalizeH="0" baseline="0" noProof="0" smtClean="0">
                <a:ln>
                  <a:noFill/>
                </a:ln>
                <a:solidFill>
                  <a:prstClr val="black"/>
                </a:solidFill>
                <a:effectLst/>
                <a:uLnTx/>
                <a:uFillTx/>
                <a:latin typeface="Segoe UI Variable Display Semibold" pitchFamily="2"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26</a:t>
            </a:fld>
            <a:endParaRPr kumimoji="0" lang="en-US" sz="1200" b="1" i="0" u="none" strike="noStrike" kern="1200" cap="none" spc="0" normalizeH="0" baseline="0" noProof="0">
              <a:ln>
                <a:noFill/>
              </a:ln>
              <a:solidFill>
                <a:prstClr val="black"/>
              </a:solidFill>
              <a:effectLst/>
              <a:uLnTx/>
              <a:uFillTx/>
              <a:latin typeface="Segoe UI Variable Display Semibold" pitchFamily="2" charset="0"/>
              <a:ea typeface="+mn-ea"/>
              <a:cs typeface="+mn-cs"/>
            </a:endParaRPr>
          </a:p>
        </p:txBody>
      </p:sp>
    </p:spTree>
    <p:extLst>
      <p:ext uri="{BB962C8B-B14F-4D97-AF65-F5344CB8AC3E}">
        <p14:creationId xmlns:p14="http://schemas.microsoft.com/office/powerpoint/2010/main" val="7271611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BCFA4A-CA6A-900D-EE5E-6BDBD64FAFD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497EB2A-81B0-3617-1221-A0C6726F844B}"/>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EC9426D2-6E25-A46C-E771-691644A38F6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b="0" kern="100" dirty="0">
              <a:effectLst/>
              <a:ea typeface="Aptos" panose="020B00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A98DD4A1-4E17-815A-5063-4E3A4603A248}"/>
              </a:ext>
            </a:extLst>
          </p:cNvPr>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E11CC45C-D7C9-4A6A-8340-6B905AD04DA9}" type="slidenum">
              <a:rPr kumimoji="0" lang="en-US" sz="1200" b="1" i="0" u="none" strike="noStrike" kern="1200" cap="none" spc="0" normalizeH="0" baseline="0" noProof="0" smtClean="0">
                <a:ln>
                  <a:noFill/>
                </a:ln>
                <a:solidFill>
                  <a:prstClr val="black"/>
                </a:solidFill>
                <a:effectLst/>
                <a:uLnTx/>
                <a:uFillTx/>
                <a:latin typeface="Segoe UI Variable Display Semibold" pitchFamily="2"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27</a:t>
            </a:fld>
            <a:endParaRPr kumimoji="0" lang="en-US" sz="1200" b="1" i="0" u="none" strike="noStrike" kern="1200" cap="none" spc="0" normalizeH="0" baseline="0" noProof="0">
              <a:ln>
                <a:noFill/>
              </a:ln>
              <a:solidFill>
                <a:prstClr val="black"/>
              </a:solidFill>
              <a:effectLst/>
              <a:uLnTx/>
              <a:uFillTx/>
              <a:latin typeface="Segoe UI Variable Display Semibold" pitchFamily="2" charset="0"/>
              <a:ea typeface="+mn-ea"/>
              <a:cs typeface="+mn-cs"/>
            </a:endParaRPr>
          </a:p>
        </p:txBody>
      </p:sp>
    </p:spTree>
    <p:extLst>
      <p:ext uri="{BB962C8B-B14F-4D97-AF65-F5344CB8AC3E}">
        <p14:creationId xmlns:p14="http://schemas.microsoft.com/office/powerpoint/2010/main" val="305024394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07CB9C-4536-E30C-62FB-E80C758E38B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0CC5BF6-5F4B-1761-C807-F61A2BB78C24}"/>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D18A42F4-501E-9CBC-7554-8EF102DB286B}"/>
              </a:ext>
            </a:extLst>
          </p:cNvPr>
          <p:cNvSpPr>
            <a:spLocks noGrp="1"/>
          </p:cNvSpPr>
          <p:nvPr>
            <p:ph type="body" idx="1"/>
          </p:nvPr>
        </p:nvSpPr>
        <p:spPr/>
        <p:txBody>
          <a:bodyPr/>
          <a:lstStyle/>
          <a:p>
            <a:pPr marL="0" marR="0"/>
            <a:endParaRPr lang="en-US" sz="1800" b="0" kern="100" dirty="0">
              <a:effectLst/>
              <a:ea typeface="Aptos" panose="020B00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51AF184E-E2BE-EEC2-0B98-7EC0C8871CE6}"/>
              </a:ext>
            </a:extLst>
          </p:cNvPr>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E11CC45C-D7C9-4A6A-8340-6B905AD04DA9}" type="slidenum">
              <a:rPr kumimoji="0" lang="en-US" sz="1200" b="1" i="0" u="none" strike="noStrike" kern="1200" cap="none" spc="0" normalizeH="0" baseline="0" noProof="0" smtClean="0">
                <a:ln>
                  <a:noFill/>
                </a:ln>
                <a:solidFill>
                  <a:prstClr val="black"/>
                </a:solidFill>
                <a:effectLst/>
                <a:uLnTx/>
                <a:uFillTx/>
                <a:latin typeface="Segoe UI Variable Display Semibold" pitchFamily="2"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28</a:t>
            </a:fld>
            <a:endParaRPr kumimoji="0" lang="en-US" sz="1200" b="1" i="0" u="none" strike="noStrike" kern="1200" cap="none" spc="0" normalizeH="0" baseline="0" noProof="0">
              <a:ln>
                <a:noFill/>
              </a:ln>
              <a:solidFill>
                <a:prstClr val="black"/>
              </a:solidFill>
              <a:effectLst/>
              <a:uLnTx/>
              <a:uFillTx/>
              <a:latin typeface="Segoe UI Variable Display Semibold" pitchFamily="2" charset="0"/>
              <a:ea typeface="+mn-ea"/>
              <a:cs typeface="+mn-cs"/>
            </a:endParaRPr>
          </a:p>
        </p:txBody>
      </p:sp>
    </p:spTree>
    <p:extLst>
      <p:ext uri="{BB962C8B-B14F-4D97-AF65-F5344CB8AC3E}">
        <p14:creationId xmlns:p14="http://schemas.microsoft.com/office/powerpoint/2010/main" val="52554606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E3D88B-C9BE-3C30-6C56-65A60740CA3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45BE4A0-071F-7F29-1F70-6AB78E7B2451}"/>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7ECD4586-CAB1-7FF3-21B1-624F163CEE26}"/>
              </a:ext>
            </a:extLst>
          </p:cNvPr>
          <p:cNvSpPr>
            <a:spLocks noGrp="1"/>
          </p:cNvSpPr>
          <p:nvPr>
            <p:ph type="body" idx="1"/>
          </p:nvPr>
        </p:nvSpPr>
        <p:spPr/>
        <p:txBody>
          <a:bodyPr/>
          <a:lstStyle/>
          <a:p>
            <a:pPr marL="0" marR="0"/>
            <a:endParaRPr lang="en-US" sz="1800" b="0" kern="100" dirty="0">
              <a:effectLst/>
              <a:ea typeface="Aptos" panose="020B00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62B8E339-E9D9-8F60-D446-9941B6782E68}"/>
              </a:ext>
            </a:extLst>
          </p:cNvPr>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E11CC45C-D7C9-4A6A-8340-6B905AD04DA9}" type="slidenum">
              <a:rPr kumimoji="0" lang="en-US" sz="1200" b="1" i="0" u="none" strike="noStrike" kern="1200" cap="none" spc="0" normalizeH="0" baseline="0" noProof="0" smtClean="0">
                <a:ln>
                  <a:noFill/>
                </a:ln>
                <a:solidFill>
                  <a:prstClr val="black"/>
                </a:solidFill>
                <a:effectLst/>
                <a:uLnTx/>
                <a:uFillTx/>
                <a:latin typeface="Segoe UI Variable Display Semibold" pitchFamily="2"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29</a:t>
            </a:fld>
            <a:endParaRPr kumimoji="0" lang="en-US" sz="1200" b="1" i="0" u="none" strike="noStrike" kern="1200" cap="none" spc="0" normalizeH="0" baseline="0" noProof="0">
              <a:ln>
                <a:noFill/>
              </a:ln>
              <a:solidFill>
                <a:prstClr val="black"/>
              </a:solidFill>
              <a:effectLst/>
              <a:uLnTx/>
              <a:uFillTx/>
              <a:latin typeface="Segoe UI Variable Display Semibold" pitchFamily="2" charset="0"/>
              <a:ea typeface="+mn-ea"/>
              <a:cs typeface="+mn-cs"/>
            </a:endParaRPr>
          </a:p>
        </p:txBody>
      </p:sp>
    </p:spTree>
    <p:extLst>
      <p:ext uri="{BB962C8B-B14F-4D97-AF65-F5344CB8AC3E}">
        <p14:creationId xmlns:p14="http://schemas.microsoft.com/office/powerpoint/2010/main" val="146363961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721FD9-1F1A-1918-D868-40B63E08E98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C3B0CA9-812A-D461-3265-2978C9C90446}"/>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B6A01A8B-D9D7-8313-DE15-CED4A1904B8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p:txBody>
      </p:sp>
      <p:sp>
        <p:nvSpPr>
          <p:cNvPr id="4" name="Slide Number Placeholder 3">
            <a:extLst>
              <a:ext uri="{FF2B5EF4-FFF2-40B4-BE49-F238E27FC236}">
                <a16:creationId xmlns:a16="http://schemas.microsoft.com/office/drawing/2014/main" id="{CD4BD75A-7E85-AF22-10C4-D287808E21F9}"/>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29AADF7-75DC-4C02-9D7E-F2E2E076AAA7}" type="slidenum">
              <a:rPr kumimoji="0" lang="en-US" sz="1200" b="1" i="0" u="none" strike="noStrike" kern="1200" cap="none" spc="0" normalizeH="0" baseline="0" noProof="0" smtClean="0">
                <a:ln>
                  <a:noFill/>
                </a:ln>
                <a:solidFill>
                  <a:prstClr val="black"/>
                </a:solidFill>
                <a:effectLst/>
                <a:uLnTx/>
                <a:uFillTx/>
                <a:latin typeface="Segoe UI Variable Display Semibold" pitchFamily="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1" i="0" u="none" strike="noStrike" kern="1200" cap="none" spc="0" normalizeH="0" baseline="0" noProof="0">
              <a:ln>
                <a:noFill/>
              </a:ln>
              <a:solidFill>
                <a:prstClr val="black"/>
              </a:solidFill>
              <a:effectLst/>
              <a:uLnTx/>
              <a:uFillTx/>
              <a:latin typeface="Segoe UI Variable Display Semibold" pitchFamily="2" charset="0"/>
              <a:ea typeface="+mn-ea"/>
              <a:cs typeface="+mn-cs"/>
            </a:endParaRPr>
          </a:p>
        </p:txBody>
      </p:sp>
    </p:spTree>
    <p:extLst>
      <p:ext uri="{BB962C8B-B14F-4D97-AF65-F5344CB8AC3E}">
        <p14:creationId xmlns:p14="http://schemas.microsoft.com/office/powerpoint/2010/main" val="256844203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E3D88B-C9BE-3C30-6C56-65A60740CA3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45BE4A0-071F-7F29-1F70-6AB78E7B2451}"/>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7ECD4586-CAB1-7FF3-21B1-624F163CEE26}"/>
              </a:ext>
            </a:extLst>
          </p:cNvPr>
          <p:cNvSpPr>
            <a:spLocks noGrp="1"/>
          </p:cNvSpPr>
          <p:nvPr>
            <p:ph type="body" idx="1"/>
          </p:nvPr>
        </p:nvSpPr>
        <p:spPr/>
        <p:txBody>
          <a:bodyPr/>
          <a:lstStyle/>
          <a:p>
            <a:pPr marL="0" marR="0"/>
            <a:endParaRPr lang="en-US" sz="1800" b="0" kern="100" dirty="0">
              <a:effectLst/>
              <a:ea typeface="Aptos" panose="020B00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62B8E339-E9D9-8F60-D446-9941B6782E68}"/>
              </a:ext>
            </a:extLst>
          </p:cNvPr>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E11CC45C-D7C9-4A6A-8340-6B905AD04DA9}" type="slidenum">
              <a:rPr kumimoji="0" lang="en-US" sz="1200" b="1" i="0" u="none" strike="noStrike" kern="1200" cap="none" spc="0" normalizeH="0" baseline="0" noProof="0" smtClean="0">
                <a:ln>
                  <a:noFill/>
                </a:ln>
                <a:solidFill>
                  <a:prstClr val="black"/>
                </a:solidFill>
                <a:effectLst/>
                <a:uLnTx/>
                <a:uFillTx/>
                <a:latin typeface="Segoe UI Variable Display Semibold" pitchFamily="2"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31</a:t>
            </a:fld>
            <a:endParaRPr kumimoji="0" lang="en-US" sz="1200" b="1" i="0" u="none" strike="noStrike" kern="1200" cap="none" spc="0" normalizeH="0" baseline="0" noProof="0">
              <a:ln>
                <a:noFill/>
              </a:ln>
              <a:solidFill>
                <a:prstClr val="black"/>
              </a:solidFill>
              <a:effectLst/>
              <a:uLnTx/>
              <a:uFillTx/>
              <a:latin typeface="Segoe UI Variable Display Semibold" pitchFamily="2" charset="0"/>
              <a:ea typeface="+mn-ea"/>
              <a:cs typeface="+mn-cs"/>
            </a:endParaRPr>
          </a:p>
        </p:txBody>
      </p:sp>
    </p:spTree>
    <p:extLst>
      <p:ext uri="{BB962C8B-B14F-4D97-AF65-F5344CB8AC3E}">
        <p14:creationId xmlns:p14="http://schemas.microsoft.com/office/powerpoint/2010/main" val="29601935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A983C6F-2215-496B-A2DC-87D29F2F41DF}" type="slidenum">
              <a:rPr kumimoji="0" lang="en-US" sz="1200" b="1" i="0" u="none" strike="noStrike" kern="1200" cap="none" spc="0" normalizeH="0" baseline="0" noProof="0" smtClean="0">
                <a:ln>
                  <a:noFill/>
                </a:ln>
                <a:solidFill>
                  <a:prstClr val="black"/>
                </a:solidFill>
                <a:effectLst/>
                <a:uLnTx/>
                <a:uFillTx/>
                <a:latin typeface="Segoe UI Variable Display Semibold" pitchFamily="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1" i="0" u="none" strike="noStrike" kern="1200" cap="none" spc="0" normalizeH="0" baseline="0" noProof="0">
              <a:ln>
                <a:noFill/>
              </a:ln>
              <a:solidFill>
                <a:prstClr val="black"/>
              </a:solidFill>
              <a:effectLst/>
              <a:uLnTx/>
              <a:uFillTx/>
              <a:latin typeface="Segoe UI Variable Display Semibold" pitchFamily="2" charset="0"/>
              <a:ea typeface="+mn-ea"/>
              <a:cs typeface="+mn-cs"/>
            </a:endParaRPr>
          </a:p>
        </p:txBody>
      </p:sp>
    </p:spTree>
    <p:extLst>
      <p:ext uri="{BB962C8B-B14F-4D97-AF65-F5344CB8AC3E}">
        <p14:creationId xmlns:p14="http://schemas.microsoft.com/office/powerpoint/2010/main" val="351104039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C8E87A-4950-C50B-FD6F-0D76711FEE3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77B6D08-D2E6-3616-21BC-4DDD066ED87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D826F55-F6E5-AAF3-2730-DEBBE71469C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2046F28-5C62-98FD-16D3-2F02DEC3821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A983C6F-2215-496B-A2DC-87D29F2F41DF}" type="slidenum">
              <a:rPr kumimoji="0" lang="en-US" sz="1200" b="1" i="0" u="none" strike="noStrike" kern="1200" cap="none" spc="0" normalizeH="0" baseline="0" noProof="0" smtClean="0">
                <a:ln>
                  <a:noFill/>
                </a:ln>
                <a:solidFill>
                  <a:prstClr val="black"/>
                </a:solidFill>
                <a:effectLst/>
                <a:uLnTx/>
                <a:uFillTx/>
                <a:latin typeface="Segoe UI Variable Display Semibold" pitchFamily="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1" i="0" u="none" strike="noStrike" kern="1200" cap="none" spc="0" normalizeH="0" baseline="0" noProof="0">
              <a:ln>
                <a:noFill/>
              </a:ln>
              <a:solidFill>
                <a:prstClr val="black"/>
              </a:solidFill>
              <a:effectLst/>
              <a:uLnTx/>
              <a:uFillTx/>
              <a:latin typeface="Segoe UI Variable Display Semibold" pitchFamily="2" charset="0"/>
              <a:ea typeface="+mn-ea"/>
              <a:cs typeface="+mn-cs"/>
            </a:endParaRPr>
          </a:p>
        </p:txBody>
      </p:sp>
    </p:spTree>
    <p:extLst>
      <p:ext uri="{BB962C8B-B14F-4D97-AF65-F5344CB8AC3E}">
        <p14:creationId xmlns:p14="http://schemas.microsoft.com/office/powerpoint/2010/main" val="28286178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DA6D00-894E-E280-C0D4-0E15FC16233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52EB64E-A4F6-C423-1EA9-D457B24A3248}"/>
              </a:ext>
            </a:extLst>
          </p:cNvPr>
          <p:cNvSpPr>
            <a:spLocks noGrp="1" noRot="1" noChangeAspect="1"/>
          </p:cNvSpPr>
          <p:nvPr>
            <p:ph type="sldImg"/>
          </p:nvPr>
        </p:nvSpPr>
        <p:spPr/>
        <p:txBody>
          <a:bodyPr/>
          <a:lstStyle/>
          <a:p>
            <a:endParaRPr lang="he-IL"/>
          </a:p>
        </p:txBody>
      </p:sp>
      <p:sp>
        <p:nvSpPr>
          <p:cNvPr id="3" name="Notes Placeholder 2">
            <a:extLst>
              <a:ext uri="{FF2B5EF4-FFF2-40B4-BE49-F238E27FC236}">
                <a16:creationId xmlns:a16="http://schemas.microsoft.com/office/drawing/2014/main" id="{D0C1309E-68A7-36F4-E9B1-FB92B0F05528}"/>
              </a:ext>
            </a:extLst>
          </p:cNvPr>
          <p:cNvSpPr>
            <a:spLocks noGrp="1"/>
          </p:cNvSpPr>
          <p:nvPr>
            <p:ph type="body" idx="1"/>
          </p:nvPr>
        </p:nvSpPr>
        <p:spPr/>
        <p:txBody>
          <a:bodyPr/>
          <a:lstStyle/>
          <a:p>
            <a:endParaRPr lang="en-US" sz="1200" b="0" dirty="0"/>
          </a:p>
        </p:txBody>
      </p:sp>
      <p:sp>
        <p:nvSpPr>
          <p:cNvPr id="4" name="Slide Number Placeholder 3">
            <a:extLst>
              <a:ext uri="{FF2B5EF4-FFF2-40B4-BE49-F238E27FC236}">
                <a16:creationId xmlns:a16="http://schemas.microsoft.com/office/drawing/2014/main" id="{388BFAE5-E7B2-35C3-74CF-7EF082203AF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8702320-A156-FC41-86B4-4CE93231A045}" type="slidenum">
              <a:rPr kumimoji="0" lang="en-US" sz="1200" b="1" i="0" u="none" strike="noStrike" kern="1200" cap="none" spc="0" normalizeH="0" baseline="0" noProof="0" smtClean="0">
                <a:ln>
                  <a:noFill/>
                </a:ln>
                <a:solidFill>
                  <a:prstClr val="black"/>
                </a:solidFill>
                <a:effectLst/>
                <a:uLnTx/>
                <a:uFillTx/>
                <a:latin typeface="Segoe UI Variable Display Semibold" pitchFamily="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1" i="0" u="none" strike="noStrike" kern="1200" cap="none" spc="0" normalizeH="0" baseline="0" noProof="0">
              <a:ln>
                <a:noFill/>
              </a:ln>
              <a:solidFill>
                <a:prstClr val="black"/>
              </a:solidFill>
              <a:effectLst/>
              <a:uLnTx/>
              <a:uFillTx/>
              <a:latin typeface="Segoe UI Variable Display Semibold" pitchFamily="2" charset="0"/>
              <a:ea typeface="+mn-ea"/>
              <a:cs typeface="+mn-cs"/>
            </a:endParaRPr>
          </a:p>
        </p:txBody>
      </p:sp>
    </p:spTree>
    <p:extLst>
      <p:ext uri="{BB962C8B-B14F-4D97-AF65-F5344CB8AC3E}">
        <p14:creationId xmlns:p14="http://schemas.microsoft.com/office/powerpoint/2010/main" val="416181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3244D45-4C72-468A-8492-678EE4501D1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06551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1A8732-65D5-1A18-EE3E-45CC8ECD659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7BF9773-7427-3C5F-8461-EA79CFD66D0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8E54178-1B2F-A9DF-FD7F-168E31818919}"/>
              </a:ext>
            </a:extLst>
          </p:cNvPr>
          <p:cNvSpPr>
            <a:spLocks noGrp="1"/>
          </p:cNvSpPr>
          <p:nvPr>
            <p:ph type="body" idx="1"/>
          </p:nvPr>
        </p:nvSpPr>
        <p:spPr/>
        <p:txBody>
          <a:bodyPr/>
          <a:lstStyle/>
          <a:p>
            <a:endParaRPr lang="en-US" b="1" dirty="0"/>
          </a:p>
        </p:txBody>
      </p:sp>
      <p:sp>
        <p:nvSpPr>
          <p:cNvPr id="4" name="Slide Number Placeholder 3">
            <a:extLst>
              <a:ext uri="{FF2B5EF4-FFF2-40B4-BE49-F238E27FC236}">
                <a16:creationId xmlns:a16="http://schemas.microsoft.com/office/drawing/2014/main" id="{9365EEE6-034D-D4D8-628B-29D5252B5FB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10B1B71-AA82-464B-A393-9479827C6D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392715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7F7319-D351-62BF-E4E3-740E52AA4C8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4BF6662-F7E7-A51F-287F-A6D08BB17285}"/>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FB726DF8-47C8-6A38-63A7-88C2672949AA}"/>
              </a:ext>
            </a:extLst>
          </p:cNvPr>
          <p:cNvSpPr>
            <a:spLocks noGrp="1"/>
          </p:cNvSpPr>
          <p:nvPr>
            <p:ph type="body" idx="1"/>
          </p:nvPr>
        </p:nvSpPr>
        <p:spPr/>
        <p:txBody>
          <a:bodyPr/>
          <a:lstStyle/>
          <a:p>
            <a:endParaRPr lang="en-US" b="0" dirty="0"/>
          </a:p>
        </p:txBody>
      </p:sp>
      <p:sp>
        <p:nvSpPr>
          <p:cNvPr id="4" name="Slide Number Placeholder 3">
            <a:extLst>
              <a:ext uri="{FF2B5EF4-FFF2-40B4-BE49-F238E27FC236}">
                <a16:creationId xmlns:a16="http://schemas.microsoft.com/office/drawing/2014/main" id="{B94CADB9-537C-3A3A-7D3C-A22FAAB7A0F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29AADF7-75DC-4C02-9D7E-F2E2E076AAA7}" type="slidenum">
              <a:rPr kumimoji="0" lang="en-US" sz="1200" b="1" i="0" u="none" strike="noStrike" kern="1200" cap="none" spc="0" normalizeH="0" baseline="0" noProof="0" smtClean="0">
                <a:ln>
                  <a:noFill/>
                </a:ln>
                <a:solidFill>
                  <a:prstClr val="black"/>
                </a:solidFill>
                <a:effectLst/>
                <a:uLnTx/>
                <a:uFillTx/>
                <a:latin typeface="Segoe UI Variable Display Semibold" pitchFamily="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1" i="0" u="none" strike="noStrike" kern="1200" cap="none" spc="0" normalizeH="0" baseline="0" noProof="0">
              <a:ln>
                <a:noFill/>
              </a:ln>
              <a:solidFill>
                <a:prstClr val="black"/>
              </a:solidFill>
              <a:effectLst/>
              <a:uLnTx/>
              <a:uFillTx/>
              <a:latin typeface="Segoe UI Variable Display Semibold" pitchFamily="2" charset="0"/>
              <a:ea typeface="+mn-ea"/>
              <a:cs typeface="+mn-cs"/>
            </a:endParaRPr>
          </a:p>
        </p:txBody>
      </p:sp>
    </p:spTree>
    <p:extLst>
      <p:ext uri="{BB962C8B-B14F-4D97-AF65-F5344CB8AC3E}">
        <p14:creationId xmlns:p14="http://schemas.microsoft.com/office/powerpoint/2010/main" val="41269198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40EEA0-C9AF-6C28-02CC-6115CE62708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ACF7BD5-FE03-6E87-DA8F-488911099A3C}"/>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EB0AE3F8-C754-3EAE-7F32-67881FCDD48A}"/>
              </a:ext>
            </a:extLst>
          </p:cNvPr>
          <p:cNvSpPr>
            <a:spLocks noGrp="1"/>
          </p:cNvSpPr>
          <p:nvPr>
            <p:ph type="body" idx="1"/>
          </p:nvPr>
        </p:nvSpPr>
        <p:spPr/>
        <p:txBody>
          <a:bodyPr/>
          <a:lstStyle/>
          <a:p>
            <a:pPr marL="0" marR="0"/>
            <a:endParaRPr lang="en-US" sz="1800" b="0" kern="100" dirty="0">
              <a:effectLst/>
              <a:ea typeface="Aptos" panose="020B00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B4C8CCD1-C693-145D-8C7B-1AF6AE0BFEDE}"/>
              </a:ext>
            </a:extLst>
          </p:cNvPr>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E11CC45C-D7C9-4A6A-8340-6B905AD04DA9}" type="slidenum">
              <a:rPr kumimoji="0" lang="en-US" sz="1200" b="1" i="0" u="none" strike="noStrike" kern="1200" cap="none" spc="0" normalizeH="0" baseline="0" noProof="0" smtClean="0">
                <a:ln>
                  <a:noFill/>
                </a:ln>
                <a:solidFill>
                  <a:prstClr val="black"/>
                </a:solidFill>
                <a:effectLst/>
                <a:uLnTx/>
                <a:uFillTx/>
                <a:latin typeface="Segoe UI Variable Display Semibold" pitchFamily="2"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8</a:t>
            </a:fld>
            <a:endParaRPr kumimoji="0" lang="en-US" sz="1200" b="1" i="0" u="none" strike="noStrike" kern="1200" cap="none" spc="0" normalizeH="0" baseline="0" noProof="0">
              <a:ln>
                <a:noFill/>
              </a:ln>
              <a:solidFill>
                <a:prstClr val="black"/>
              </a:solidFill>
              <a:effectLst/>
              <a:uLnTx/>
              <a:uFillTx/>
              <a:latin typeface="Segoe UI Variable Display Semibold" pitchFamily="2" charset="0"/>
              <a:ea typeface="+mn-ea"/>
              <a:cs typeface="+mn-cs"/>
            </a:endParaRPr>
          </a:p>
        </p:txBody>
      </p:sp>
    </p:spTree>
    <p:extLst>
      <p:ext uri="{BB962C8B-B14F-4D97-AF65-F5344CB8AC3E}">
        <p14:creationId xmlns:p14="http://schemas.microsoft.com/office/powerpoint/2010/main" val="21670443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D32F8C-8CEA-9255-3FB6-E428DA906A9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3724CDB-3C0F-A894-95F0-DB9034513293}"/>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A90F0CA1-568B-BEDC-0E4C-8D45172401EA}"/>
              </a:ext>
            </a:extLst>
          </p:cNvPr>
          <p:cNvSpPr>
            <a:spLocks noGrp="1"/>
          </p:cNvSpPr>
          <p:nvPr>
            <p:ph type="body" idx="1"/>
          </p:nvPr>
        </p:nvSpPr>
        <p:spPr/>
        <p:txBody>
          <a:bodyPr/>
          <a:lstStyle/>
          <a:p>
            <a:pPr marL="0" marR="0"/>
            <a:endParaRPr lang="en-US" sz="1800" b="1" kern="100" dirty="0">
              <a:effectLst/>
              <a:ea typeface="Aptos" panose="020B00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F89BC86A-6ADC-71FD-9393-FAF387507DB1}"/>
              </a:ext>
            </a:extLst>
          </p:cNvPr>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E11CC45C-D7C9-4A6A-8340-6B905AD04DA9}" type="slidenum">
              <a:rPr kumimoji="0" lang="en-US" sz="1200" b="1" i="0" u="none" strike="noStrike" kern="1200" cap="none" spc="0" normalizeH="0" baseline="0" noProof="0" smtClean="0">
                <a:ln>
                  <a:noFill/>
                </a:ln>
                <a:solidFill>
                  <a:prstClr val="black"/>
                </a:solidFill>
                <a:effectLst/>
                <a:uLnTx/>
                <a:uFillTx/>
                <a:latin typeface="Segoe UI Variable Display Semibold" pitchFamily="2"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9</a:t>
            </a:fld>
            <a:endParaRPr kumimoji="0" lang="en-US" sz="1200" b="1" i="0" u="none" strike="noStrike" kern="1200" cap="none" spc="0" normalizeH="0" baseline="0" noProof="0">
              <a:ln>
                <a:noFill/>
              </a:ln>
              <a:solidFill>
                <a:prstClr val="black"/>
              </a:solidFill>
              <a:effectLst/>
              <a:uLnTx/>
              <a:uFillTx/>
              <a:latin typeface="Segoe UI Variable Display Semibold" pitchFamily="2" charset="0"/>
              <a:ea typeface="+mn-ea"/>
              <a:cs typeface="+mn-cs"/>
            </a:endParaRPr>
          </a:p>
        </p:txBody>
      </p:sp>
    </p:spTree>
    <p:extLst>
      <p:ext uri="{BB962C8B-B14F-4D97-AF65-F5344CB8AC3E}">
        <p14:creationId xmlns:p14="http://schemas.microsoft.com/office/powerpoint/2010/main" val="48606657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14.jpe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8.jpeg"/><Relationship Id="rId1" Type="http://schemas.openxmlformats.org/officeDocument/2006/relationships/slideMaster" Target="../slideMasters/slideMaster1.xml"/><Relationship Id="rId5" Type="http://schemas.openxmlformats.org/officeDocument/2006/relationships/image" Target="../media/image15.jpeg"/><Relationship Id="rId4" Type="http://schemas.openxmlformats.org/officeDocument/2006/relationships/image" Target="../media/image14.jpe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Master" Target="../slideMasters/slideMaster1.xml"/><Relationship Id="rId4" Type="http://schemas.openxmlformats.org/officeDocument/2006/relationships/image" Target="../media/image20.jpe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Master" Target="../slideMasters/slideMaster1.xml"/><Relationship Id="rId5" Type="http://schemas.openxmlformats.org/officeDocument/2006/relationships/image" Target="../media/image24.jpeg"/><Relationship Id="rId4" Type="http://schemas.openxmlformats.org/officeDocument/2006/relationships/image" Target="../media/image23.jpe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8.jpeg"/><Relationship Id="rId1" Type="http://schemas.openxmlformats.org/officeDocument/2006/relationships/slideMaster" Target="../slideMasters/slideMaster1.xml"/><Relationship Id="rId6" Type="http://schemas.openxmlformats.org/officeDocument/2006/relationships/image" Target="../media/image25.jpeg"/><Relationship Id="rId5" Type="http://schemas.openxmlformats.org/officeDocument/2006/relationships/image" Target="../media/image15.jpeg"/><Relationship Id="rId4" Type="http://schemas.openxmlformats.org/officeDocument/2006/relationships/image" Target="../media/image14.jpe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14.jpe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8.jpeg"/><Relationship Id="rId1" Type="http://schemas.openxmlformats.org/officeDocument/2006/relationships/slideMaster" Target="../slideMasters/slideMaster1.xml"/><Relationship Id="rId5" Type="http://schemas.openxmlformats.org/officeDocument/2006/relationships/image" Target="../media/image15.jpeg"/><Relationship Id="rId4" Type="http://schemas.openxmlformats.org/officeDocument/2006/relationships/image" Target="../media/image14.jpe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Master" Target="../slideMasters/slideMaster1.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jpe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6.png"/></Relationships>
</file>

<file path=ppt/slideLayouts/_rels/slideLayout5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5.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Master" Target="../slideMasters/slideMaster1.xml"/><Relationship Id="rId5" Type="http://schemas.openxmlformats.org/officeDocument/2006/relationships/image" Target="../media/image41.png"/><Relationship Id="rId4" Type="http://schemas.openxmlformats.org/officeDocument/2006/relationships/image" Target="../media/image40.sv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42.png"/><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Master" Target="../slideMasters/slideMaster2.xml"/><Relationship Id="rId5" Type="http://schemas.openxmlformats.org/officeDocument/2006/relationships/image" Target="../media/image44.png"/><Relationship Id="rId4" Type="http://schemas.openxmlformats.org/officeDocument/2006/relationships/image" Target="../media/image40.svg"/></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Master" Target="../slideMasters/slideMaster2.xml"/><Relationship Id="rId5" Type="http://schemas.openxmlformats.org/officeDocument/2006/relationships/image" Target="../media/image44.png"/><Relationship Id="rId4" Type="http://schemas.openxmlformats.org/officeDocument/2006/relationships/image" Target="../media/image40.sv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229CF09-A44F-0926-3589-0830B4F0EE73}"/>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3" name="MS logo white - EMF" descr="Microsoft logo white text version">
            <a:extLst>
              <a:ext uri="{FF2B5EF4-FFF2-40B4-BE49-F238E27FC236}">
                <a16:creationId xmlns:a16="http://schemas.microsoft.com/office/drawing/2014/main" id="{A11EC012-CDC5-CAA7-F351-E8B645EEC5C0}"/>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bwMode="black">
          <a:xfrm>
            <a:off x="584200" y="585788"/>
            <a:ext cx="1366245" cy="292608"/>
          </a:xfrm>
          <a:prstGeom prst="rect">
            <a:avLst/>
          </a:prstGeom>
        </p:spPr>
      </p:pic>
      <p:sp>
        <p:nvSpPr>
          <p:cNvPr id="5" name="Graphic 2">
            <a:extLst>
              <a:ext uri="{FF2B5EF4-FFF2-40B4-BE49-F238E27FC236}">
                <a16:creationId xmlns:a16="http://schemas.microsoft.com/office/drawing/2014/main" id="{B550DCE4-4C0B-AEF5-C52A-8C1CCDBE3E76}"/>
              </a:ext>
            </a:extLst>
          </p:cNvPr>
          <p:cNvSpPr/>
          <p:nvPr userDrawn="1"/>
        </p:nvSpPr>
        <p:spPr>
          <a:xfrm>
            <a:off x="584728" y="2517698"/>
            <a:ext cx="3633699" cy="1822605"/>
          </a:xfrm>
          <a:custGeom>
            <a:avLst/>
            <a:gdLst>
              <a:gd name="connsiteX0" fmla="*/ 452057 w 3246882"/>
              <a:gd name="connsiteY0" fmla="*/ 39338 h 1628584"/>
              <a:gd name="connsiteX1" fmla="*/ 576739 w 3246882"/>
              <a:gd name="connsiteY1" fmla="*/ 39338 h 1628584"/>
              <a:gd name="connsiteX2" fmla="*/ 576739 w 3246882"/>
              <a:gd name="connsiteY2" fmla="*/ 572929 h 1628584"/>
              <a:gd name="connsiteX3" fmla="*/ 486347 w 3246882"/>
              <a:gd name="connsiteY3" fmla="*/ 572929 h 1628584"/>
              <a:gd name="connsiteX4" fmla="*/ 486347 w 3246882"/>
              <a:gd name="connsiteY4" fmla="*/ 234315 h 1628584"/>
              <a:gd name="connsiteX5" fmla="*/ 486918 w 3246882"/>
              <a:gd name="connsiteY5" fmla="*/ 193548 h 1628584"/>
              <a:gd name="connsiteX6" fmla="*/ 487871 w 3246882"/>
              <a:gd name="connsiteY6" fmla="*/ 149066 h 1628584"/>
              <a:gd name="connsiteX7" fmla="*/ 485680 w 3246882"/>
              <a:gd name="connsiteY7" fmla="*/ 149066 h 1628584"/>
              <a:gd name="connsiteX8" fmla="*/ 479393 w 3246882"/>
              <a:gd name="connsiteY8" fmla="*/ 168593 h 1628584"/>
              <a:gd name="connsiteX9" fmla="*/ 472726 w 3246882"/>
              <a:gd name="connsiteY9" fmla="*/ 186309 h 1628584"/>
              <a:gd name="connsiteX10" fmla="*/ 319088 w 3246882"/>
              <a:gd name="connsiteY10" fmla="*/ 572929 h 1628584"/>
              <a:gd name="connsiteX11" fmla="*/ 254699 w 3246882"/>
              <a:gd name="connsiteY11" fmla="*/ 572929 h 1628584"/>
              <a:gd name="connsiteX12" fmla="*/ 99727 w 3246882"/>
              <a:gd name="connsiteY12" fmla="*/ 189643 h 1628584"/>
              <a:gd name="connsiteX13" fmla="*/ 93631 w 3246882"/>
              <a:gd name="connsiteY13" fmla="*/ 172307 h 1628584"/>
              <a:gd name="connsiteX14" fmla="*/ 85630 w 3246882"/>
              <a:gd name="connsiteY14" fmla="*/ 149066 h 1628584"/>
              <a:gd name="connsiteX15" fmla="*/ 83439 w 3246882"/>
              <a:gd name="connsiteY15" fmla="*/ 149066 h 1628584"/>
              <a:gd name="connsiteX16" fmla="*/ 84582 w 3246882"/>
              <a:gd name="connsiteY16" fmla="*/ 195739 h 1628584"/>
              <a:gd name="connsiteX17" fmla="*/ 84963 w 3246882"/>
              <a:gd name="connsiteY17" fmla="*/ 246507 h 1628584"/>
              <a:gd name="connsiteX18" fmla="*/ 84963 w 3246882"/>
              <a:gd name="connsiteY18" fmla="*/ 572834 h 1628584"/>
              <a:gd name="connsiteX19" fmla="*/ 0 w 3246882"/>
              <a:gd name="connsiteY19" fmla="*/ 572834 h 1628584"/>
              <a:gd name="connsiteX20" fmla="*/ 0 w 3246882"/>
              <a:gd name="connsiteY20" fmla="*/ 39338 h 1628584"/>
              <a:gd name="connsiteX21" fmla="*/ 129826 w 3246882"/>
              <a:gd name="connsiteY21" fmla="*/ 39338 h 1628584"/>
              <a:gd name="connsiteX22" fmla="*/ 266414 w 3246882"/>
              <a:gd name="connsiteY22" fmla="*/ 383477 h 1628584"/>
              <a:gd name="connsiteX23" fmla="*/ 278892 w 3246882"/>
              <a:gd name="connsiteY23" fmla="*/ 415671 h 1628584"/>
              <a:gd name="connsiteX24" fmla="*/ 288036 w 3246882"/>
              <a:gd name="connsiteY24" fmla="*/ 444913 h 1628584"/>
              <a:gd name="connsiteX25" fmla="*/ 290227 w 3246882"/>
              <a:gd name="connsiteY25" fmla="*/ 444913 h 1628584"/>
              <a:gd name="connsiteX26" fmla="*/ 302324 w 3246882"/>
              <a:gd name="connsiteY26" fmla="*/ 412528 h 1628584"/>
              <a:gd name="connsiteX27" fmla="*/ 313658 w 3246882"/>
              <a:gd name="connsiteY27" fmla="*/ 382429 h 1628584"/>
              <a:gd name="connsiteX28" fmla="*/ 452057 w 3246882"/>
              <a:gd name="connsiteY28" fmla="*/ 39338 h 1628584"/>
              <a:gd name="connsiteX29" fmla="*/ 712375 w 3246882"/>
              <a:gd name="connsiteY29" fmla="*/ 120872 h 1628584"/>
              <a:gd name="connsiteX30" fmla="*/ 752570 w 3246882"/>
              <a:gd name="connsiteY30" fmla="*/ 105632 h 1628584"/>
              <a:gd name="connsiteX31" fmla="*/ 767810 w 3246882"/>
              <a:gd name="connsiteY31" fmla="*/ 67723 h 1628584"/>
              <a:gd name="connsiteX32" fmla="*/ 752570 w 3246882"/>
              <a:gd name="connsiteY32" fmla="*/ 29813 h 1628584"/>
              <a:gd name="connsiteX33" fmla="*/ 712375 w 3246882"/>
              <a:gd name="connsiteY33" fmla="*/ 14573 h 1628584"/>
              <a:gd name="connsiteX34" fmla="*/ 672941 w 3246882"/>
              <a:gd name="connsiteY34" fmla="*/ 29813 h 1628584"/>
              <a:gd name="connsiteX35" fmla="*/ 657701 w 3246882"/>
              <a:gd name="connsiteY35" fmla="*/ 67437 h 1628584"/>
              <a:gd name="connsiteX36" fmla="*/ 672941 w 3246882"/>
              <a:gd name="connsiteY36" fmla="*/ 105156 h 1628584"/>
              <a:gd name="connsiteX37" fmla="*/ 712375 w 3246882"/>
              <a:gd name="connsiteY37" fmla="*/ 120968 h 1628584"/>
              <a:gd name="connsiteX38" fmla="*/ 667703 w 3246882"/>
              <a:gd name="connsiteY38" fmla="*/ 572929 h 1628584"/>
              <a:gd name="connsiteX39" fmla="*/ 756666 w 3246882"/>
              <a:gd name="connsiteY39" fmla="*/ 572929 h 1628584"/>
              <a:gd name="connsiteX40" fmla="*/ 756666 w 3246882"/>
              <a:gd name="connsiteY40" fmla="*/ 191929 h 1628584"/>
              <a:gd name="connsiteX41" fmla="*/ 667703 w 3246882"/>
              <a:gd name="connsiteY41" fmla="*/ 191929 h 1628584"/>
              <a:gd name="connsiteX42" fmla="*/ 667703 w 3246882"/>
              <a:gd name="connsiteY42" fmla="*/ 572929 h 1628584"/>
              <a:gd name="connsiteX43" fmla="*/ 1179100 w 3246882"/>
              <a:gd name="connsiteY43" fmla="*/ 500348 h 1628584"/>
              <a:gd name="connsiteX44" fmla="*/ 1110234 w 3246882"/>
              <a:gd name="connsiteY44" fmla="*/ 461677 h 1628584"/>
              <a:gd name="connsiteX45" fmla="*/ 1072325 w 3246882"/>
              <a:gd name="connsiteY45" fmla="*/ 497205 h 1628584"/>
              <a:gd name="connsiteX46" fmla="*/ 1025843 w 3246882"/>
              <a:gd name="connsiteY46" fmla="*/ 507778 h 1628584"/>
              <a:gd name="connsiteX47" fmla="*/ 948500 w 3246882"/>
              <a:gd name="connsiteY47" fmla="*/ 475393 h 1628584"/>
              <a:gd name="connsiteX48" fmla="*/ 919448 w 3246882"/>
              <a:gd name="connsiteY48" fmla="*/ 383096 h 1628584"/>
              <a:gd name="connsiteX49" fmla="*/ 948881 w 3246882"/>
              <a:gd name="connsiteY49" fmla="*/ 288608 h 1628584"/>
              <a:gd name="connsiteX50" fmla="*/ 1023652 w 3246882"/>
              <a:gd name="connsiteY50" fmla="*/ 254794 h 1628584"/>
              <a:gd name="connsiteX51" fmla="*/ 1069753 w 3246882"/>
              <a:gd name="connsiteY51" fmla="*/ 265557 h 1628584"/>
              <a:gd name="connsiteX52" fmla="*/ 1106996 w 3246882"/>
              <a:gd name="connsiteY52" fmla="*/ 302038 h 1628584"/>
              <a:gd name="connsiteX53" fmla="*/ 1176909 w 3246882"/>
              <a:gd name="connsiteY53" fmla="*/ 267462 h 1628584"/>
              <a:gd name="connsiteX54" fmla="*/ 1116806 w 3246882"/>
              <a:gd name="connsiteY54" fmla="*/ 204407 h 1628584"/>
              <a:gd name="connsiteX55" fmla="*/ 1026605 w 3246882"/>
              <a:gd name="connsiteY55" fmla="*/ 182975 h 1628584"/>
              <a:gd name="connsiteX56" fmla="*/ 883730 w 3246882"/>
              <a:gd name="connsiteY56" fmla="*/ 238220 h 1628584"/>
              <a:gd name="connsiteX57" fmla="*/ 828675 w 3246882"/>
              <a:gd name="connsiteY57" fmla="*/ 389096 h 1628584"/>
              <a:gd name="connsiteX58" fmla="*/ 880396 w 3246882"/>
              <a:gd name="connsiteY58" fmla="*/ 529019 h 1628584"/>
              <a:gd name="connsiteX59" fmla="*/ 1023652 w 3246882"/>
              <a:gd name="connsiteY59" fmla="*/ 581882 h 1628584"/>
              <a:gd name="connsiteX60" fmla="*/ 1113473 w 3246882"/>
              <a:gd name="connsiteY60" fmla="*/ 561785 h 1628584"/>
              <a:gd name="connsiteX61" fmla="*/ 1179100 w 3246882"/>
              <a:gd name="connsiteY61" fmla="*/ 500348 h 1628584"/>
              <a:gd name="connsiteX62" fmla="*/ 1438656 w 3246882"/>
              <a:gd name="connsiteY62" fmla="*/ 185166 h 1628584"/>
              <a:gd name="connsiteX63" fmla="*/ 1378363 w 3246882"/>
              <a:gd name="connsiteY63" fmla="*/ 204692 h 1628584"/>
              <a:gd name="connsiteX64" fmla="*/ 1338929 w 3246882"/>
              <a:gd name="connsiteY64" fmla="*/ 260699 h 1628584"/>
              <a:gd name="connsiteX65" fmla="*/ 1337405 w 3246882"/>
              <a:gd name="connsiteY65" fmla="*/ 260699 h 1628584"/>
              <a:gd name="connsiteX66" fmla="*/ 1337405 w 3246882"/>
              <a:gd name="connsiteY66" fmla="*/ 191834 h 1628584"/>
              <a:gd name="connsiteX67" fmla="*/ 1248442 w 3246882"/>
              <a:gd name="connsiteY67" fmla="*/ 191834 h 1628584"/>
              <a:gd name="connsiteX68" fmla="*/ 1248442 w 3246882"/>
              <a:gd name="connsiteY68" fmla="*/ 572834 h 1628584"/>
              <a:gd name="connsiteX69" fmla="*/ 1337405 w 3246882"/>
              <a:gd name="connsiteY69" fmla="*/ 572834 h 1628584"/>
              <a:gd name="connsiteX70" fmla="*/ 1337405 w 3246882"/>
              <a:gd name="connsiteY70" fmla="*/ 384524 h 1628584"/>
              <a:gd name="connsiteX71" fmla="*/ 1361027 w 3246882"/>
              <a:gd name="connsiteY71" fmla="*/ 296323 h 1628584"/>
              <a:gd name="connsiteX72" fmla="*/ 1422940 w 3246882"/>
              <a:gd name="connsiteY72" fmla="*/ 262795 h 1628584"/>
              <a:gd name="connsiteX73" fmla="*/ 1446181 w 3246882"/>
              <a:gd name="connsiteY73" fmla="*/ 265176 h 1628584"/>
              <a:gd name="connsiteX74" fmla="*/ 1467993 w 3246882"/>
              <a:gd name="connsiteY74" fmla="*/ 271653 h 1628584"/>
              <a:gd name="connsiteX75" fmla="*/ 1491806 w 3246882"/>
              <a:gd name="connsiteY75" fmla="*/ 195739 h 1628584"/>
              <a:gd name="connsiteX76" fmla="*/ 1465421 w 3246882"/>
              <a:gd name="connsiteY76" fmla="*/ 187166 h 1628584"/>
              <a:gd name="connsiteX77" fmla="*/ 1438656 w 3246882"/>
              <a:gd name="connsiteY77" fmla="*/ 184976 h 1628584"/>
              <a:gd name="connsiteX78" fmla="*/ 1855375 w 3246882"/>
              <a:gd name="connsiteY78" fmla="*/ 237649 h 1628584"/>
              <a:gd name="connsiteX79" fmla="*/ 1907667 w 3246882"/>
              <a:gd name="connsiteY79" fmla="*/ 379000 h 1628584"/>
              <a:gd name="connsiteX80" fmla="*/ 1852613 w 3246882"/>
              <a:gd name="connsiteY80" fmla="*/ 524637 h 1628584"/>
              <a:gd name="connsiteX81" fmla="*/ 1707166 w 3246882"/>
              <a:gd name="connsiteY81" fmla="*/ 581787 h 1628584"/>
              <a:gd name="connsiteX82" fmla="*/ 1562957 w 3246882"/>
              <a:gd name="connsiteY82" fmla="*/ 528542 h 1628584"/>
              <a:gd name="connsiteX83" fmla="*/ 1509522 w 3246882"/>
              <a:gd name="connsiteY83" fmla="*/ 385286 h 1628584"/>
              <a:gd name="connsiteX84" fmla="*/ 1566101 w 3246882"/>
              <a:gd name="connsiteY84" fmla="*/ 238506 h 1628584"/>
              <a:gd name="connsiteX85" fmla="*/ 1712309 w 3246882"/>
              <a:gd name="connsiteY85" fmla="*/ 182880 h 1628584"/>
              <a:gd name="connsiteX86" fmla="*/ 1855375 w 3246882"/>
              <a:gd name="connsiteY86" fmla="*/ 237554 h 1628584"/>
              <a:gd name="connsiteX87" fmla="*/ 1816513 w 3246882"/>
              <a:gd name="connsiteY87" fmla="*/ 381286 h 1628584"/>
              <a:gd name="connsiteX88" fmla="*/ 1788605 w 3246882"/>
              <a:gd name="connsiteY88" fmla="*/ 289751 h 1628584"/>
              <a:gd name="connsiteX89" fmla="*/ 1710118 w 3246882"/>
              <a:gd name="connsiteY89" fmla="*/ 255175 h 1628584"/>
              <a:gd name="connsiteX90" fmla="*/ 1630299 w 3246882"/>
              <a:gd name="connsiteY90" fmla="*/ 290894 h 1628584"/>
              <a:gd name="connsiteX91" fmla="*/ 1600391 w 3246882"/>
              <a:gd name="connsiteY91" fmla="*/ 383572 h 1628584"/>
              <a:gd name="connsiteX92" fmla="*/ 1630013 w 3246882"/>
              <a:gd name="connsiteY92" fmla="*/ 476250 h 1628584"/>
              <a:gd name="connsiteX93" fmla="*/ 1710595 w 3246882"/>
              <a:gd name="connsiteY93" fmla="*/ 510064 h 1628584"/>
              <a:gd name="connsiteX94" fmla="*/ 1788890 w 3246882"/>
              <a:gd name="connsiteY94" fmla="*/ 475107 h 1628584"/>
              <a:gd name="connsiteX95" fmla="*/ 1816608 w 3246882"/>
              <a:gd name="connsiteY95" fmla="*/ 381381 h 1628584"/>
              <a:gd name="connsiteX96" fmla="*/ 2123313 w 3246882"/>
              <a:gd name="connsiteY96" fmla="*/ 339566 h 1628584"/>
              <a:gd name="connsiteX97" fmla="*/ 2068068 w 3246882"/>
              <a:gd name="connsiteY97" fmla="*/ 321374 h 1628584"/>
              <a:gd name="connsiteX98" fmla="*/ 2053400 w 3246882"/>
              <a:gd name="connsiteY98" fmla="*/ 292322 h 1628584"/>
              <a:gd name="connsiteX99" fmla="*/ 2067497 w 3246882"/>
              <a:gd name="connsiteY99" fmla="*/ 261461 h 1628584"/>
              <a:gd name="connsiteX100" fmla="*/ 2108835 w 3246882"/>
              <a:gd name="connsiteY100" fmla="*/ 249555 h 1628584"/>
              <a:gd name="connsiteX101" fmla="*/ 2152555 w 3246882"/>
              <a:gd name="connsiteY101" fmla="*/ 258509 h 1628584"/>
              <a:gd name="connsiteX102" fmla="*/ 2188083 w 3246882"/>
              <a:gd name="connsiteY102" fmla="*/ 285274 h 1628584"/>
              <a:gd name="connsiteX103" fmla="*/ 2239804 w 3246882"/>
              <a:gd name="connsiteY103" fmla="*/ 238411 h 1628584"/>
              <a:gd name="connsiteX104" fmla="*/ 2184368 w 3246882"/>
              <a:gd name="connsiteY104" fmla="*/ 196691 h 1628584"/>
              <a:gd name="connsiteX105" fmla="*/ 2111407 w 3246882"/>
              <a:gd name="connsiteY105" fmla="*/ 182880 h 1628584"/>
              <a:gd name="connsiteX106" fmla="*/ 2010251 w 3246882"/>
              <a:gd name="connsiteY106" fmla="*/ 214694 h 1628584"/>
              <a:gd name="connsiteX107" fmla="*/ 1970056 w 3246882"/>
              <a:gd name="connsiteY107" fmla="*/ 302324 h 1628584"/>
              <a:gd name="connsiteX108" fmla="*/ 1999679 w 3246882"/>
              <a:gd name="connsiteY108" fmla="*/ 375476 h 1628584"/>
              <a:gd name="connsiteX109" fmla="*/ 2104073 w 3246882"/>
              <a:gd name="connsiteY109" fmla="*/ 418052 h 1628584"/>
              <a:gd name="connsiteX110" fmla="*/ 2149983 w 3246882"/>
              <a:gd name="connsiteY110" fmla="*/ 436055 h 1628584"/>
              <a:gd name="connsiteX111" fmla="*/ 2165414 w 3246882"/>
              <a:gd name="connsiteY111" fmla="*/ 467106 h 1628584"/>
              <a:gd name="connsiteX112" fmla="*/ 2149031 w 3246882"/>
              <a:gd name="connsiteY112" fmla="*/ 502253 h 1628584"/>
              <a:gd name="connsiteX113" fmla="*/ 2103311 w 3246882"/>
              <a:gd name="connsiteY113" fmla="*/ 514731 h 1628584"/>
              <a:gd name="connsiteX114" fmla="*/ 2053685 w 3246882"/>
              <a:gd name="connsiteY114" fmla="*/ 503015 h 1628584"/>
              <a:gd name="connsiteX115" fmla="*/ 2009204 w 3246882"/>
              <a:gd name="connsiteY115" fmla="*/ 463772 h 1628584"/>
              <a:gd name="connsiteX116" fmla="*/ 1955673 w 3246882"/>
              <a:gd name="connsiteY116" fmla="*/ 511778 h 1628584"/>
              <a:gd name="connsiteX117" fmla="*/ 2015966 w 3246882"/>
              <a:gd name="connsiteY117" fmla="*/ 563880 h 1628584"/>
              <a:gd name="connsiteX118" fmla="*/ 2102644 w 3246882"/>
              <a:gd name="connsiteY118" fmla="*/ 581787 h 1628584"/>
              <a:gd name="connsiteX119" fmla="*/ 2208657 w 3246882"/>
              <a:gd name="connsiteY119" fmla="*/ 547973 h 1628584"/>
              <a:gd name="connsiteX120" fmla="*/ 2249234 w 3246882"/>
              <a:gd name="connsiteY120" fmla="*/ 459010 h 1628584"/>
              <a:gd name="connsiteX121" fmla="*/ 2217992 w 3246882"/>
              <a:gd name="connsiteY121" fmla="*/ 380143 h 1628584"/>
              <a:gd name="connsiteX122" fmla="*/ 2123504 w 3246882"/>
              <a:gd name="connsiteY122" fmla="*/ 339566 h 1628584"/>
              <a:gd name="connsiteX123" fmla="*/ 2658332 w 3246882"/>
              <a:gd name="connsiteY123" fmla="*/ 237649 h 1628584"/>
              <a:gd name="connsiteX124" fmla="*/ 2710624 w 3246882"/>
              <a:gd name="connsiteY124" fmla="*/ 379000 h 1628584"/>
              <a:gd name="connsiteX125" fmla="*/ 2655570 w 3246882"/>
              <a:gd name="connsiteY125" fmla="*/ 524637 h 1628584"/>
              <a:gd name="connsiteX126" fmla="*/ 2510123 w 3246882"/>
              <a:gd name="connsiteY126" fmla="*/ 581787 h 1628584"/>
              <a:gd name="connsiteX127" fmla="*/ 2365915 w 3246882"/>
              <a:gd name="connsiteY127" fmla="*/ 528542 h 1628584"/>
              <a:gd name="connsiteX128" fmla="*/ 2312480 w 3246882"/>
              <a:gd name="connsiteY128" fmla="*/ 385286 h 1628584"/>
              <a:gd name="connsiteX129" fmla="*/ 2369058 w 3246882"/>
              <a:gd name="connsiteY129" fmla="*/ 238506 h 1628584"/>
              <a:gd name="connsiteX130" fmla="*/ 2515267 w 3246882"/>
              <a:gd name="connsiteY130" fmla="*/ 182880 h 1628584"/>
              <a:gd name="connsiteX131" fmla="*/ 2658332 w 3246882"/>
              <a:gd name="connsiteY131" fmla="*/ 237554 h 1628584"/>
              <a:gd name="connsiteX132" fmla="*/ 2619375 w 3246882"/>
              <a:gd name="connsiteY132" fmla="*/ 381286 h 1628584"/>
              <a:gd name="connsiteX133" fmla="*/ 2591467 w 3246882"/>
              <a:gd name="connsiteY133" fmla="*/ 289751 h 1628584"/>
              <a:gd name="connsiteX134" fmla="*/ 2512981 w 3246882"/>
              <a:gd name="connsiteY134" fmla="*/ 255175 h 1628584"/>
              <a:gd name="connsiteX135" fmla="*/ 2433161 w 3246882"/>
              <a:gd name="connsiteY135" fmla="*/ 290894 h 1628584"/>
              <a:gd name="connsiteX136" fmla="*/ 2403253 w 3246882"/>
              <a:gd name="connsiteY136" fmla="*/ 383572 h 1628584"/>
              <a:gd name="connsiteX137" fmla="*/ 2432876 w 3246882"/>
              <a:gd name="connsiteY137" fmla="*/ 476250 h 1628584"/>
              <a:gd name="connsiteX138" fmla="*/ 2513457 w 3246882"/>
              <a:gd name="connsiteY138" fmla="*/ 510064 h 1628584"/>
              <a:gd name="connsiteX139" fmla="*/ 2591753 w 3246882"/>
              <a:gd name="connsiteY139" fmla="*/ 475107 h 1628584"/>
              <a:gd name="connsiteX140" fmla="*/ 2619470 w 3246882"/>
              <a:gd name="connsiteY140" fmla="*/ 381381 h 1628584"/>
              <a:gd name="connsiteX141" fmla="*/ 3219260 w 3246882"/>
              <a:gd name="connsiteY141" fmla="*/ 494729 h 1628584"/>
              <a:gd name="connsiteX142" fmla="*/ 3196209 w 3246882"/>
              <a:gd name="connsiteY142" fmla="*/ 507397 h 1628584"/>
              <a:gd name="connsiteX143" fmla="*/ 3175349 w 3246882"/>
              <a:gd name="connsiteY143" fmla="*/ 511112 h 1628584"/>
              <a:gd name="connsiteX144" fmla="*/ 3144107 w 3246882"/>
              <a:gd name="connsiteY144" fmla="*/ 497872 h 1628584"/>
              <a:gd name="connsiteX145" fmla="*/ 3132963 w 3246882"/>
              <a:gd name="connsiteY145" fmla="*/ 456724 h 1628584"/>
              <a:gd name="connsiteX146" fmla="*/ 3132963 w 3246882"/>
              <a:gd name="connsiteY146" fmla="*/ 260985 h 1628584"/>
              <a:gd name="connsiteX147" fmla="*/ 3230118 w 3246882"/>
              <a:gd name="connsiteY147" fmla="*/ 260985 h 1628584"/>
              <a:gd name="connsiteX148" fmla="*/ 3230118 w 3246882"/>
              <a:gd name="connsiteY148" fmla="*/ 191738 h 1628584"/>
              <a:gd name="connsiteX149" fmla="*/ 3132963 w 3246882"/>
              <a:gd name="connsiteY149" fmla="*/ 191738 h 1628584"/>
              <a:gd name="connsiteX150" fmla="*/ 3132963 w 3246882"/>
              <a:gd name="connsiteY150" fmla="*/ 82677 h 1628584"/>
              <a:gd name="connsiteX151" fmla="*/ 3043999 w 3246882"/>
              <a:gd name="connsiteY151" fmla="*/ 98298 h 1628584"/>
              <a:gd name="connsiteX152" fmla="*/ 3043999 w 3246882"/>
              <a:gd name="connsiteY152" fmla="*/ 191643 h 1628584"/>
              <a:gd name="connsiteX153" fmla="*/ 2893028 w 3246882"/>
              <a:gd name="connsiteY153" fmla="*/ 191643 h 1628584"/>
              <a:gd name="connsiteX154" fmla="*/ 2893028 w 3246882"/>
              <a:gd name="connsiteY154" fmla="*/ 130969 h 1628584"/>
              <a:gd name="connsiteX155" fmla="*/ 2905887 w 3246882"/>
              <a:gd name="connsiteY155" fmla="*/ 86297 h 1628584"/>
              <a:gd name="connsiteX156" fmla="*/ 2942558 w 3246882"/>
              <a:gd name="connsiteY156" fmla="*/ 71438 h 1628584"/>
              <a:gd name="connsiteX157" fmla="*/ 2965037 w 3246882"/>
              <a:gd name="connsiteY157" fmla="*/ 74962 h 1628584"/>
              <a:gd name="connsiteX158" fmla="*/ 2984945 w 3246882"/>
              <a:gd name="connsiteY158" fmla="*/ 84868 h 1628584"/>
              <a:gd name="connsiteX159" fmla="*/ 3021425 w 3246882"/>
              <a:gd name="connsiteY159" fmla="*/ 20479 h 1628584"/>
              <a:gd name="connsiteX160" fmla="*/ 2981230 w 3246882"/>
              <a:gd name="connsiteY160" fmla="*/ 5048 h 1628584"/>
              <a:gd name="connsiteX161" fmla="*/ 2938844 w 3246882"/>
              <a:gd name="connsiteY161" fmla="*/ 0 h 1628584"/>
              <a:gd name="connsiteX162" fmla="*/ 2839688 w 3246882"/>
              <a:gd name="connsiteY162" fmla="*/ 34957 h 1628584"/>
              <a:gd name="connsiteX163" fmla="*/ 2804541 w 3246882"/>
              <a:gd name="connsiteY163" fmla="*/ 130207 h 1628584"/>
              <a:gd name="connsiteX164" fmla="*/ 2804541 w 3246882"/>
              <a:gd name="connsiteY164" fmla="*/ 191643 h 1628584"/>
              <a:gd name="connsiteX165" fmla="*/ 2739771 w 3246882"/>
              <a:gd name="connsiteY165" fmla="*/ 191643 h 1628584"/>
              <a:gd name="connsiteX166" fmla="*/ 2739771 w 3246882"/>
              <a:gd name="connsiteY166" fmla="*/ 260890 h 1628584"/>
              <a:gd name="connsiteX167" fmla="*/ 2804541 w 3246882"/>
              <a:gd name="connsiteY167" fmla="*/ 260890 h 1628584"/>
              <a:gd name="connsiteX168" fmla="*/ 2804541 w 3246882"/>
              <a:gd name="connsiteY168" fmla="*/ 572643 h 1628584"/>
              <a:gd name="connsiteX169" fmla="*/ 2893124 w 3246882"/>
              <a:gd name="connsiteY169" fmla="*/ 572643 h 1628584"/>
              <a:gd name="connsiteX170" fmla="*/ 2893124 w 3246882"/>
              <a:gd name="connsiteY170" fmla="*/ 261080 h 1628584"/>
              <a:gd name="connsiteX171" fmla="*/ 3044095 w 3246882"/>
              <a:gd name="connsiteY171" fmla="*/ 261080 h 1628584"/>
              <a:gd name="connsiteX172" fmla="*/ 3044095 w 3246882"/>
              <a:gd name="connsiteY172" fmla="*/ 469487 h 1628584"/>
              <a:gd name="connsiteX173" fmla="*/ 3072384 w 3246882"/>
              <a:gd name="connsiteY173" fmla="*/ 553212 h 1628584"/>
              <a:gd name="connsiteX174" fmla="*/ 3156871 w 3246882"/>
              <a:gd name="connsiteY174" fmla="*/ 581882 h 1628584"/>
              <a:gd name="connsiteX175" fmla="*/ 3208020 w 3246882"/>
              <a:gd name="connsiteY175" fmla="*/ 574643 h 1628584"/>
              <a:gd name="connsiteX176" fmla="*/ 3246882 w 3246882"/>
              <a:gd name="connsiteY176" fmla="*/ 555117 h 1628584"/>
              <a:gd name="connsiteX177" fmla="*/ 3219355 w 3246882"/>
              <a:gd name="connsiteY177" fmla="*/ 494824 h 1628584"/>
              <a:gd name="connsiteX178" fmla="*/ 0 w 3246882"/>
              <a:gd name="connsiteY178" fmla="*/ 1449229 h 1628584"/>
              <a:gd name="connsiteX179" fmla="*/ 91154 w 3246882"/>
              <a:gd name="connsiteY179" fmla="*/ 1449229 h 1628584"/>
              <a:gd name="connsiteX180" fmla="*/ 91154 w 3246882"/>
              <a:gd name="connsiteY180" fmla="*/ 915638 h 1628584"/>
              <a:gd name="connsiteX181" fmla="*/ 0 w 3246882"/>
              <a:gd name="connsiteY181" fmla="*/ 915638 h 1628584"/>
              <a:gd name="connsiteX182" fmla="*/ 0 w 3246882"/>
              <a:gd name="connsiteY182" fmla="*/ 1449229 h 1628584"/>
              <a:gd name="connsiteX183" fmla="*/ 463391 w 3246882"/>
              <a:gd name="connsiteY183" fmla="*/ 1068229 h 1628584"/>
              <a:gd name="connsiteX184" fmla="*/ 552355 w 3246882"/>
              <a:gd name="connsiteY184" fmla="*/ 1068229 h 1628584"/>
              <a:gd name="connsiteX185" fmla="*/ 552355 w 3246882"/>
              <a:gd name="connsiteY185" fmla="*/ 1426559 h 1628584"/>
              <a:gd name="connsiteX186" fmla="*/ 499682 w 3246882"/>
              <a:gd name="connsiteY186" fmla="*/ 1575721 h 1628584"/>
              <a:gd name="connsiteX187" fmla="*/ 354806 w 3246882"/>
              <a:gd name="connsiteY187" fmla="*/ 1628585 h 1628584"/>
              <a:gd name="connsiteX188" fmla="*/ 254318 w 3246882"/>
              <a:gd name="connsiteY188" fmla="*/ 1608677 h 1628584"/>
              <a:gd name="connsiteX189" fmla="*/ 176213 w 3246882"/>
              <a:gd name="connsiteY189" fmla="*/ 1547431 h 1628584"/>
              <a:gd name="connsiteX190" fmla="*/ 240983 w 3246882"/>
              <a:gd name="connsiteY190" fmla="*/ 1499426 h 1628584"/>
              <a:gd name="connsiteX191" fmla="*/ 290322 w 3246882"/>
              <a:gd name="connsiteY191" fmla="*/ 1543907 h 1628584"/>
              <a:gd name="connsiteX192" fmla="*/ 356330 w 3246882"/>
              <a:gd name="connsiteY192" fmla="*/ 1558576 h 1628584"/>
              <a:gd name="connsiteX193" fmla="*/ 434816 w 3246882"/>
              <a:gd name="connsiteY193" fmla="*/ 1529144 h 1628584"/>
              <a:gd name="connsiteX194" fmla="*/ 463487 w 3246882"/>
              <a:gd name="connsiteY194" fmla="*/ 1441704 h 1628584"/>
              <a:gd name="connsiteX195" fmla="*/ 463487 w 3246882"/>
              <a:gd name="connsiteY195" fmla="*/ 1398175 h 1628584"/>
              <a:gd name="connsiteX196" fmla="*/ 461963 w 3246882"/>
              <a:gd name="connsiteY196" fmla="*/ 1398175 h 1628584"/>
              <a:gd name="connsiteX197" fmla="*/ 411194 w 3246882"/>
              <a:gd name="connsiteY197" fmla="*/ 1442847 h 1628584"/>
              <a:gd name="connsiteX198" fmla="*/ 336995 w 3246882"/>
              <a:gd name="connsiteY198" fmla="*/ 1458087 h 1628584"/>
              <a:gd name="connsiteX199" fmla="*/ 217932 w 3246882"/>
              <a:gd name="connsiteY199" fmla="*/ 1408081 h 1628584"/>
              <a:gd name="connsiteX200" fmla="*/ 172879 w 3246882"/>
              <a:gd name="connsiteY200" fmla="*/ 1268730 h 1628584"/>
              <a:gd name="connsiteX201" fmla="*/ 224790 w 3246882"/>
              <a:gd name="connsiteY201" fmla="*/ 1114520 h 1628584"/>
              <a:gd name="connsiteX202" fmla="*/ 353759 w 3246882"/>
              <a:gd name="connsiteY202" fmla="*/ 1059275 h 1628584"/>
              <a:gd name="connsiteX203" fmla="*/ 416052 w 3246882"/>
              <a:gd name="connsiteY203" fmla="*/ 1071944 h 1628584"/>
              <a:gd name="connsiteX204" fmla="*/ 461963 w 3246882"/>
              <a:gd name="connsiteY204" fmla="*/ 1108043 h 1628584"/>
              <a:gd name="connsiteX205" fmla="*/ 463487 w 3246882"/>
              <a:gd name="connsiteY205" fmla="*/ 1108043 h 1628584"/>
              <a:gd name="connsiteX206" fmla="*/ 463487 w 3246882"/>
              <a:gd name="connsiteY206" fmla="*/ 1068229 h 1628584"/>
              <a:gd name="connsiteX207" fmla="*/ 464153 w 3246882"/>
              <a:gd name="connsiteY207" fmla="*/ 1228154 h 1628584"/>
              <a:gd name="connsiteX208" fmla="*/ 437007 w 3246882"/>
              <a:gd name="connsiteY208" fmla="*/ 1159478 h 1628584"/>
              <a:gd name="connsiteX209" fmla="*/ 367094 w 3246882"/>
              <a:gd name="connsiteY209" fmla="*/ 1130999 h 1628584"/>
              <a:gd name="connsiteX210" fmla="*/ 291560 w 3246882"/>
              <a:gd name="connsiteY210" fmla="*/ 1165765 h 1628584"/>
              <a:gd name="connsiteX211" fmla="*/ 263652 w 3246882"/>
              <a:gd name="connsiteY211" fmla="*/ 1263777 h 1628584"/>
              <a:gd name="connsiteX212" fmla="*/ 289465 w 3246882"/>
              <a:gd name="connsiteY212" fmla="*/ 1353407 h 1628584"/>
              <a:gd name="connsiteX213" fmla="*/ 361093 w 3246882"/>
              <a:gd name="connsiteY213" fmla="*/ 1386173 h 1628584"/>
              <a:gd name="connsiteX214" fmla="*/ 435483 w 3246882"/>
              <a:gd name="connsiteY214" fmla="*/ 1354360 h 1628584"/>
              <a:gd name="connsiteX215" fmla="*/ 464153 w 3246882"/>
              <a:gd name="connsiteY215" fmla="*/ 1271588 h 1628584"/>
              <a:gd name="connsiteX216" fmla="*/ 464153 w 3246882"/>
              <a:gd name="connsiteY216" fmla="*/ 1228058 h 1628584"/>
              <a:gd name="connsiteX217" fmla="*/ 860965 w 3246882"/>
              <a:gd name="connsiteY217" fmla="*/ 1059275 h 1628584"/>
              <a:gd name="connsiteX218" fmla="*/ 791432 w 3246882"/>
              <a:gd name="connsiteY218" fmla="*/ 1075087 h 1628584"/>
              <a:gd name="connsiteX219" fmla="*/ 738950 w 3246882"/>
              <a:gd name="connsiteY219" fmla="*/ 1119950 h 1628584"/>
              <a:gd name="connsiteX220" fmla="*/ 737426 w 3246882"/>
              <a:gd name="connsiteY220" fmla="*/ 1119950 h 1628584"/>
              <a:gd name="connsiteX221" fmla="*/ 737426 w 3246882"/>
              <a:gd name="connsiteY221" fmla="*/ 1068229 h 1628584"/>
              <a:gd name="connsiteX222" fmla="*/ 648462 w 3246882"/>
              <a:gd name="connsiteY222" fmla="*/ 1068229 h 1628584"/>
              <a:gd name="connsiteX223" fmla="*/ 648462 w 3246882"/>
              <a:gd name="connsiteY223" fmla="*/ 1449229 h 1628584"/>
              <a:gd name="connsiteX224" fmla="*/ 737426 w 3246882"/>
              <a:gd name="connsiteY224" fmla="*/ 1449229 h 1628584"/>
              <a:gd name="connsiteX225" fmla="*/ 737426 w 3246882"/>
              <a:gd name="connsiteY225" fmla="*/ 1231964 h 1628584"/>
              <a:gd name="connsiteX226" fmla="*/ 762572 w 3246882"/>
              <a:gd name="connsiteY226" fmla="*/ 1159764 h 1628584"/>
              <a:gd name="connsiteX227" fmla="*/ 827151 w 3246882"/>
              <a:gd name="connsiteY227" fmla="*/ 1131094 h 1628584"/>
              <a:gd name="connsiteX228" fmla="*/ 882968 w 3246882"/>
              <a:gd name="connsiteY228" fmla="*/ 1155668 h 1628584"/>
              <a:gd name="connsiteX229" fmla="*/ 901541 w 3246882"/>
              <a:gd name="connsiteY229" fmla="*/ 1226725 h 1628584"/>
              <a:gd name="connsiteX230" fmla="*/ 901541 w 3246882"/>
              <a:gd name="connsiteY230" fmla="*/ 1449229 h 1628584"/>
              <a:gd name="connsiteX231" fmla="*/ 990505 w 3246882"/>
              <a:gd name="connsiteY231" fmla="*/ 1449229 h 1628584"/>
              <a:gd name="connsiteX232" fmla="*/ 990505 w 3246882"/>
              <a:gd name="connsiteY232" fmla="*/ 1214819 h 1628584"/>
              <a:gd name="connsiteX233" fmla="*/ 957358 w 3246882"/>
              <a:gd name="connsiteY233" fmla="*/ 1099661 h 1628584"/>
              <a:gd name="connsiteX234" fmla="*/ 860965 w 3246882"/>
              <a:gd name="connsiteY234" fmla="*/ 1059275 h 1628584"/>
              <a:gd name="connsiteX235" fmla="*/ 1124236 w 3246882"/>
              <a:gd name="connsiteY235" fmla="*/ 890683 h 1628584"/>
              <a:gd name="connsiteX236" fmla="*/ 1084802 w 3246882"/>
              <a:gd name="connsiteY236" fmla="*/ 905923 h 1628584"/>
              <a:gd name="connsiteX237" fmla="*/ 1069562 w 3246882"/>
              <a:gd name="connsiteY237" fmla="*/ 943547 h 1628584"/>
              <a:gd name="connsiteX238" fmla="*/ 1084802 w 3246882"/>
              <a:gd name="connsiteY238" fmla="*/ 981266 h 1628584"/>
              <a:gd name="connsiteX239" fmla="*/ 1124236 w 3246882"/>
              <a:gd name="connsiteY239" fmla="*/ 997077 h 1628584"/>
              <a:gd name="connsiteX240" fmla="*/ 1164431 w 3246882"/>
              <a:gd name="connsiteY240" fmla="*/ 981837 h 1628584"/>
              <a:gd name="connsiteX241" fmla="*/ 1179671 w 3246882"/>
              <a:gd name="connsiteY241" fmla="*/ 943928 h 1628584"/>
              <a:gd name="connsiteX242" fmla="*/ 1164431 w 3246882"/>
              <a:gd name="connsiteY242" fmla="*/ 906018 h 1628584"/>
              <a:gd name="connsiteX243" fmla="*/ 1124236 w 3246882"/>
              <a:gd name="connsiteY243" fmla="*/ 890778 h 1628584"/>
              <a:gd name="connsiteX244" fmla="*/ 1079564 w 3246882"/>
              <a:gd name="connsiteY244" fmla="*/ 1449229 h 1628584"/>
              <a:gd name="connsiteX245" fmla="*/ 1168527 w 3246882"/>
              <a:gd name="connsiteY245" fmla="*/ 1449229 h 1628584"/>
              <a:gd name="connsiteX246" fmla="*/ 1168527 w 3246882"/>
              <a:gd name="connsiteY246" fmla="*/ 1068229 h 1628584"/>
              <a:gd name="connsiteX247" fmla="*/ 1079564 w 3246882"/>
              <a:gd name="connsiteY247" fmla="*/ 1068229 h 1628584"/>
              <a:gd name="connsiteX248" fmla="*/ 1079564 w 3246882"/>
              <a:gd name="connsiteY248" fmla="*/ 1449229 h 1628584"/>
              <a:gd name="connsiteX249" fmla="*/ 1440656 w 3246882"/>
              <a:gd name="connsiteY249" fmla="*/ 1383697 h 1628584"/>
              <a:gd name="connsiteX250" fmla="*/ 1419797 w 3246882"/>
              <a:gd name="connsiteY250" fmla="*/ 1387412 h 1628584"/>
              <a:gd name="connsiteX251" fmla="*/ 1388555 w 3246882"/>
              <a:gd name="connsiteY251" fmla="*/ 1374172 h 1628584"/>
              <a:gd name="connsiteX252" fmla="*/ 1377410 w 3246882"/>
              <a:gd name="connsiteY252" fmla="*/ 1333024 h 1628584"/>
              <a:gd name="connsiteX253" fmla="*/ 1377410 w 3246882"/>
              <a:gd name="connsiteY253" fmla="*/ 1137285 h 1628584"/>
              <a:gd name="connsiteX254" fmla="*/ 1474565 w 3246882"/>
              <a:gd name="connsiteY254" fmla="*/ 1137285 h 1628584"/>
              <a:gd name="connsiteX255" fmla="*/ 1474565 w 3246882"/>
              <a:gd name="connsiteY255" fmla="*/ 1068038 h 1628584"/>
              <a:gd name="connsiteX256" fmla="*/ 1377410 w 3246882"/>
              <a:gd name="connsiteY256" fmla="*/ 1068038 h 1628584"/>
              <a:gd name="connsiteX257" fmla="*/ 1377410 w 3246882"/>
              <a:gd name="connsiteY257" fmla="*/ 958977 h 1628584"/>
              <a:gd name="connsiteX258" fmla="*/ 1288447 w 3246882"/>
              <a:gd name="connsiteY258" fmla="*/ 974598 h 1628584"/>
              <a:gd name="connsiteX259" fmla="*/ 1288447 w 3246882"/>
              <a:gd name="connsiteY259" fmla="*/ 1067943 h 1628584"/>
              <a:gd name="connsiteX260" fmla="*/ 1224820 w 3246882"/>
              <a:gd name="connsiteY260" fmla="*/ 1067943 h 1628584"/>
              <a:gd name="connsiteX261" fmla="*/ 1224820 w 3246882"/>
              <a:gd name="connsiteY261" fmla="*/ 1137190 h 1628584"/>
              <a:gd name="connsiteX262" fmla="*/ 1288447 w 3246882"/>
              <a:gd name="connsiteY262" fmla="*/ 1137190 h 1628584"/>
              <a:gd name="connsiteX263" fmla="*/ 1288447 w 3246882"/>
              <a:gd name="connsiteY263" fmla="*/ 1345597 h 1628584"/>
              <a:gd name="connsiteX264" fmla="*/ 1316736 w 3246882"/>
              <a:gd name="connsiteY264" fmla="*/ 1429322 h 1628584"/>
              <a:gd name="connsiteX265" fmla="*/ 1401223 w 3246882"/>
              <a:gd name="connsiteY265" fmla="*/ 1457992 h 1628584"/>
              <a:gd name="connsiteX266" fmla="*/ 1452372 w 3246882"/>
              <a:gd name="connsiteY266" fmla="*/ 1450753 h 1628584"/>
              <a:gd name="connsiteX267" fmla="*/ 1491234 w 3246882"/>
              <a:gd name="connsiteY267" fmla="*/ 1431227 h 1628584"/>
              <a:gd name="connsiteX268" fmla="*/ 1463707 w 3246882"/>
              <a:gd name="connsiteY268" fmla="*/ 1370933 h 1628584"/>
              <a:gd name="connsiteX269" fmla="*/ 1440656 w 3246882"/>
              <a:gd name="connsiteY269" fmla="*/ 1383602 h 1628584"/>
              <a:gd name="connsiteX270" fmla="*/ 1829657 w 3246882"/>
              <a:gd name="connsiteY270" fmla="*/ 1107662 h 1628584"/>
              <a:gd name="connsiteX271" fmla="*/ 1873949 w 3246882"/>
              <a:gd name="connsiteY271" fmla="*/ 1247204 h 1628584"/>
              <a:gd name="connsiteX272" fmla="*/ 1873949 w 3246882"/>
              <a:gd name="connsiteY272" fmla="*/ 1280731 h 1628584"/>
              <a:gd name="connsiteX273" fmla="*/ 1612392 w 3246882"/>
              <a:gd name="connsiteY273" fmla="*/ 1280731 h 1628584"/>
              <a:gd name="connsiteX274" fmla="*/ 1641824 w 3246882"/>
              <a:gd name="connsiteY274" fmla="*/ 1362075 h 1628584"/>
              <a:gd name="connsiteX275" fmla="*/ 1711738 w 3246882"/>
              <a:gd name="connsiteY275" fmla="*/ 1389031 h 1628584"/>
              <a:gd name="connsiteX276" fmla="*/ 1763459 w 3246882"/>
              <a:gd name="connsiteY276" fmla="*/ 1375220 h 1628584"/>
              <a:gd name="connsiteX277" fmla="*/ 1802130 w 3246882"/>
              <a:gd name="connsiteY277" fmla="*/ 1334262 h 1628584"/>
              <a:gd name="connsiteX278" fmla="*/ 1870234 w 3246882"/>
              <a:gd name="connsiteY278" fmla="*/ 1371505 h 1628584"/>
              <a:gd name="connsiteX279" fmla="*/ 1803464 w 3246882"/>
              <a:gd name="connsiteY279" fmla="*/ 1435703 h 1628584"/>
              <a:gd name="connsiteX280" fmla="*/ 1708785 w 3246882"/>
              <a:gd name="connsiteY280" fmla="*/ 1458182 h 1628584"/>
              <a:gd name="connsiteX281" fmla="*/ 1573149 w 3246882"/>
              <a:gd name="connsiteY281" fmla="*/ 1407605 h 1628584"/>
              <a:gd name="connsiteX282" fmla="*/ 1522381 w 3246882"/>
              <a:gd name="connsiteY282" fmla="*/ 1262158 h 1628584"/>
              <a:gd name="connsiteX283" fmla="*/ 1574673 w 3246882"/>
              <a:gd name="connsiteY283" fmla="*/ 1115568 h 1628584"/>
              <a:gd name="connsiteX284" fmla="*/ 1705070 w 3246882"/>
              <a:gd name="connsiteY284" fmla="*/ 1059371 h 1628584"/>
              <a:gd name="connsiteX285" fmla="*/ 1829753 w 3246882"/>
              <a:gd name="connsiteY285" fmla="*/ 1107758 h 1628584"/>
              <a:gd name="connsiteX286" fmla="*/ 1788414 w 3246882"/>
              <a:gd name="connsiteY286" fmla="*/ 1218152 h 1628584"/>
              <a:gd name="connsiteX287" fmla="*/ 1766602 w 3246882"/>
              <a:gd name="connsiteY287" fmla="*/ 1149858 h 1628584"/>
              <a:gd name="connsiteX288" fmla="*/ 1706499 w 3246882"/>
              <a:gd name="connsiteY288" fmla="*/ 1125855 h 1628584"/>
              <a:gd name="connsiteX289" fmla="*/ 1641729 w 3246882"/>
              <a:gd name="connsiteY289" fmla="*/ 1152049 h 1628584"/>
              <a:gd name="connsiteX290" fmla="*/ 1612011 w 3246882"/>
              <a:gd name="connsiteY290" fmla="*/ 1218057 h 1628584"/>
              <a:gd name="connsiteX291" fmla="*/ 1788414 w 3246882"/>
              <a:gd name="connsiteY291" fmla="*/ 1218057 h 1628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Lst>
            <a:rect l="l" t="t" r="r" b="b"/>
            <a:pathLst>
              <a:path w="3246882" h="1628584">
                <a:moveTo>
                  <a:pt x="452057" y="39338"/>
                </a:moveTo>
                <a:lnTo>
                  <a:pt x="576739" y="39338"/>
                </a:lnTo>
                <a:lnTo>
                  <a:pt x="576739" y="572929"/>
                </a:lnTo>
                <a:lnTo>
                  <a:pt x="486347" y="572929"/>
                </a:lnTo>
                <a:lnTo>
                  <a:pt x="486347" y="234315"/>
                </a:lnTo>
                <a:cubicBezTo>
                  <a:pt x="486347" y="220218"/>
                  <a:pt x="486537" y="206597"/>
                  <a:pt x="486918" y="193548"/>
                </a:cubicBezTo>
                <a:cubicBezTo>
                  <a:pt x="487299" y="180499"/>
                  <a:pt x="487585" y="165735"/>
                  <a:pt x="487871" y="149066"/>
                </a:cubicBezTo>
                <a:lnTo>
                  <a:pt x="485680" y="149066"/>
                </a:lnTo>
                <a:cubicBezTo>
                  <a:pt x="483489" y="156496"/>
                  <a:pt x="481298" y="162973"/>
                  <a:pt x="479393" y="168593"/>
                </a:cubicBezTo>
                <a:cubicBezTo>
                  <a:pt x="477393" y="174212"/>
                  <a:pt x="475202" y="180023"/>
                  <a:pt x="472726" y="186309"/>
                </a:cubicBezTo>
                <a:lnTo>
                  <a:pt x="319088" y="572929"/>
                </a:lnTo>
                <a:lnTo>
                  <a:pt x="254699" y="572929"/>
                </a:lnTo>
                <a:lnTo>
                  <a:pt x="99727" y="189643"/>
                </a:lnTo>
                <a:cubicBezTo>
                  <a:pt x="97727" y="183928"/>
                  <a:pt x="95726" y="178213"/>
                  <a:pt x="93631" y="172307"/>
                </a:cubicBezTo>
                <a:cubicBezTo>
                  <a:pt x="91535" y="166497"/>
                  <a:pt x="88868" y="158686"/>
                  <a:pt x="85630" y="149066"/>
                </a:cubicBezTo>
                <a:lnTo>
                  <a:pt x="83439" y="149066"/>
                </a:lnTo>
                <a:cubicBezTo>
                  <a:pt x="83915" y="164402"/>
                  <a:pt x="84296" y="180023"/>
                  <a:pt x="84582" y="195739"/>
                </a:cubicBezTo>
                <a:cubicBezTo>
                  <a:pt x="84868" y="211455"/>
                  <a:pt x="84963" y="228410"/>
                  <a:pt x="84963" y="246507"/>
                </a:cubicBezTo>
                <a:lnTo>
                  <a:pt x="84963" y="572834"/>
                </a:lnTo>
                <a:lnTo>
                  <a:pt x="0" y="572834"/>
                </a:lnTo>
                <a:lnTo>
                  <a:pt x="0" y="39338"/>
                </a:lnTo>
                <a:lnTo>
                  <a:pt x="129826" y="39338"/>
                </a:lnTo>
                <a:lnTo>
                  <a:pt x="266414" y="383477"/>
                </a:lnTo>
                <a:cubicBezTo>
                  <a:pt x="271653" y="396145"/>
                  <a:pt x="275749" y="406813"/>
                  <a:pt x="278892" y="415671"/>
                </a:cubicBezTo>
                <a:cubicBezTo>
                  <a:pt x="282035" y="424434"/>
                  <a:pt x="284988" y="434245"/>
                  <a:pt x="288036" y="444913"/>
                </a:cubicBezTo>
                <a:lnTo>
                  <a:pt x="290227" y="444913"/>
                </a:lnTo>
                <a:cubicBezTo>
                  <a:pt x="294704" y="433007"/>
                  <a:pt x="298704" y="422243"/>
                  <a:pt x="302324" y="412528"/>
                </a:cubicBezTo>
                <a:cubicBezTo>
                  <a:pt x="305943" y="402812"/>
                  <a:pt x="309658" y="392811"/>
                  <a:pt x="313658" y="382429"/>
                </a:cubicBezTo>
                <a:lnTo>
                  <a:pt x="452057" y="39338"/>
                </a:lnTo>
                <a:close/>
                <a:moveTo>
                  <a:pt x="712375" y="120872"/>
                </a:moveTo>
                <a:cubicBezTo>
                  <a:pt x="728948" y="120872"/>
                  <a:pt x="742379" y="115824"/>
                  <a:pt x="752570" y="105632"/>
                </a:cubicBezTo>
                <a:cubicBezTo>
                  <a:pt x="762762" y="95441"/>
                  <a:pt x="767810" y="82772"/>
                  <a:pt x="767810" y="67723"/>
                </a:cubicBezTo>
                <a:cubicBezTo>
                  <a:pt x="767810" y="52673"/>
                  <a:pt x="762762" y="39910"/>
                  <a:pt x="752570" y="29813"/>
                </a:cubicBezTo>
                <a:cubicBezTo>
                  <a:pt x="742379" y="19622"/>
                  <a:pt x="729044" y="14573"/>
                  <a:pt x="712375" y="14573"/>
                </a:cubicBezTo>
                <a:cubicBezTo>
                  <a:pt x="695706" y="14573"/>
                  <a:pt x="683133" y="19622"/>
                  <a:pt x="672941" y="29813"/>
                </a:cubicBezTo>
                <a:cubicBezTo>
                  <a:pt x="662750" y="40005"/>
                  <a:pt x="657701" y="52483"/>
                  <a:pt x="657701" y="67437"/>
                </a:cubicBezTo>
                <a:cubicBezTo>
                  <a:pt x="657701" y="82391"/>
                  <a:pt x="662750" y="94679"/>
                  <a:pt x="672941" y="105156"/>
                </a:cubicBezTo>
                <a:cubicBezTo>
                  <a:pt x="683133" y="115729"/>
                  <a:pt x="696278" y="120968"/>
                  <a:pt x="712375" y="120968"/>
                </a:cubicBezTo>
                <a:close/>
                <a:moveTo>
                  <a:pt x="667703" y="572929"/>
                </a:moveTo>
                <a:lnTo>
                  <a:pt x="756666" y="572929"/>
                </a:lnTo>
                <a:lnTo>
                  <a:pt x="756666" y="191929"/>
                </a:lnTo>
                <a:lnTo>
                  <a:pt x="667703" y="191929"/>
                </a:lnTo>
                <a:lnTo>
                  <a:pt x="667703" y="572929"/>
                </a:lnTo>
                <a:close/>
                <a:moveTo>
                  <a:pt x="1179100" y="500348"/>
                </a:moveTo>
                <a:lnTo>
                  <a:pt x="1110234" y="461677"/>
                </a:lnTo>
                <a:cubicBezTo>
                  <a:pt x="1099090" y="478346"/>
                  <a:pt x="1086422" y="490157"/>
                  <a:pt x="1072325" y="497205"/>
                </a:cubicBezTo>
                <a:cubicBezTo>
                  <a:pt x="1058228" y="504254"/>
                  <a:pt x="1042702" y="507778"/>
                  <a:pt x="1025843" y="507778"/>
                </a:cubicBezTo>
                <a:cubicBezTo>
                  <a:pt x="993553" y="507778"/>
                  <a:pt x="967835" y="497015"/>
                  <a:pt x="948500" y="475393"/>
                </a:cubicBezTo>
                <a:cubicBezTo>
                  <a:pt x="929164" y="453771"/>
                  <a:pt x="919448" y="423101"/>
                  <a:pt x="919448" y="383096"/>
                </a:cubicBezTo>
                <a:cubicBezTo>
                  <a:pt x="919448" y="343091"/>
                  <a:pt x="929259" y="311182"/>
                  <a:pt x="948881" y="288608"/>
                </a:cubicBezTo>
                <a:cubicBezTo>
                  <a:pt x="968502" y="266033"/>
                  <a:pt x="993362" y="254794"/>
                  <a:pt x="1023652" y="254794"/>
                </a:cubicBezTo>
                <a:cubicBezTo>
                  <a:pt x="1040987" y="254794"/>
                  <a:pt x="1056418" y="258413"/>
                  <a:pt x="1069753" y="265557"/>
                </a:cubicBezTo>
                <a:cubicBezTo>
                  <a:pt x="1083183" y="272796"/>
                  <a:pt x="1095566" y="284893"/>
                  <a:pt x="1106996" y="302038"/>
                </a:cubicBezTo>
                <a:lnTo>
                  <a:pt x="1176909" y="267462"/>
                </a:lnTo>
                <a:cubicBezTo>
                  <a:pt x="1163479" y="239649"/>
                  <a:pt x="1143476" y="218694"/>
                  <a:pt x="1116806" y="204407"/>
                </a:cubicBezTo>
                <a:cubicBezTo>
                  <a:pt x="1090136" y="190119"/>
                  <a:pt x="1060037" y="182975"/>
                  <a:pt x="1026605" y="182975"/>
                </a:cubicBezTo>
                <a:cubicBezTo>
                  <a:pt x="968026" y="182975"/>
                  <a:pt x="920401" y="201359"/>
                  <a:pt x="883730" y="238220"/>
                </a:cubicBezTo>
                <a:cubicBezTo>
                  <a:pt x="847058" y="275082"/>
                  <a:pt x="828675" y="325374"/>
                  <a:pt x="828675" y="389096"/>
                </a:cubicBezTo>
                <a:cubicBezTo>
                  <a:pt x="828675" y="447104"/>
                  <a:pt x="845915" y="493776"/>
                  <a:pt x="880396" y="529019"/>
                </a:cubicBezTo>
                <a:cubicBezTo>
                  <a:pt x="914876" y="564261"/>
                  <a:pt x="962597" y="581882"/>
                  <a:pt x="1023652" y="581882"/>
                </a:cubicBezTo>
                <a:cubicBezTo>
                  <a:pt x="1056608" y="581882"/>
                  <a:pt x="1086612" y="575215"/>
                  <a:pt x="1113473" y="561785"/>
                </a:cubicBezTo>
                <a:cubicBezTo>
                  <a:pt x="1140333" y="548354"/>
                  <a:pt x="1162241" y="527971"/>
                  <a:pt x="1179100" y="500348"/>
                </a:cubicBezTo>
                <a:close/>
                <a:moveTo>
                  <a:pt x="1438656" y="185166"/>
                </a:moveTo>
                <a:cubicBezTo>
                  <a:pt x="1415796" y="185166"/>
                  <a:pt x="1395698" y="191643"/>
                  <a:pt x="1378363" y="204692"/>
                </a:cubicBezTo>
                <a:cubicBezTo>
                  <a:pt x="1361027" y="217742"/>
                  <a:pt x="1347883" y="236411"/>
                  <a:pt x="1338929" y="260699"/>
                </a:cubicBezTo>
                <a:lnTo>
                  <a:pt x="1337405" y="260699"/>
                </a:lnTo>
                <a:lnTo>
                  <a:pt x="1337405" y="191834"/>
                </a:lnTo>
                <a:lnTo>
                  <a:pt x="1248442" y="191834"/>
                </a:lnTo>
                <a:lnTo>
                  <a:pt x="1248442" y="572834"/>
                </a:lnTo>
                <a:lnTo>
                  <a:pt x="1337405" y="572834"/>
                </a:lnTo>
                <a:lnTo>
                  <a:pt x="1337405" y="384524"/>
                </a:lnTo>
                <a:cubicBezTo>
                  <a:pt x="1337405" y="348043"/>
                  <a:pt x="1345311" y="318707"/>
                  <a:pt x="1361027" y="296323"/>
                </a:cubicBezTo>
                <a:cubicBezTo>
                  <a:pt x="1376743" y="274034"/>
                  <a:pt x="1397413" y="262795"/>
                  <a:pt x="1422940" y="262795"/>
                </a:cubicBezTo>
                <a:cubicBezTo>
                  <a:pt x="1431131" y="262795"/>
                  <a:pt x="1438847" y="263557"/>
                  <a:pt x="1446181" y="265176"/>
                </a:cubicBezTo>
                <a:cubicBezTo>
                  <a:pt x="1453515" y="266795"/>
                  <a:pt x="1460754" y="268986"/>
                  <a:pt x="1467993" y="271653"/>
                </a:cubicBezTo>
                <a:lnTo>
                  <a:pt x="1491806" y="195739"/>
                </a:lnTo>
                <a:cubicBezTo>
                  <a:pt x="1482376" y="191548"/>
                  <a:pt x="1473613" y="188690"/>
                  <a:pt x="1465421" y="187166"/>
                </a:cubicBezTo>
                <a:cubicBezTo>
                  <a:pt x="1457230" y="185642"/>
                  <a:pt x="1448276" y="184976"/>
                  <a:pt x="1438656" y="184976"/>
                </a:cubicBezTo>
                <a:close/>
                <a:moveTo>
                  <a:pt x="1855375" y="237649"/>
                </a:moveTo>
                <a:cubicBezTo>
                  <a:pt x="1890236" y="274130"/>
                  <a:pt x="1907667" y="321278"/>
                  <a:pt x="1907667" y="379000"/>
                </a:cubicBezTo>
                <a:cubicBezTo>
                  <a:pt x="1907667" y="436721"/>
                  <a:pt x="1889284" y="486632"/>
                  <a:pt x="1852613" y="524637"/>
                </a:cubicBezTo>
                <a:cubicBezTo>
                  <a:pt x="1815941" y="562737"/>
                  <a:pt x="1767364" y="581787"/>
                  <a:pt x="1707166" y="581787"/>
                </a:cubicBezTo>
                <a:cubicBezTo>
                  <a:pt x="1646968" y="581787"/>
                  <a:pt x="1598581" y="564071"/>
                  <a:pt x="1562957" y="528542"/>
                </a:cubicBezTo>
                <a:cubicBezTo>
                  <a:pt x="1527334" y="493109"/>
                  <a:pt x="1509522" y="445294"/>
                  <a:pt x="1509522" y="385286"/>
                </a:cubicBezTo>
                <a:cubicBezTo>
                  <a:pt x="1509808" y="324517"/>
                  <a:pt x="1528667" y="275558"/>
                  <a:pt x="1566101" y="238506"/>
                </a:cubicBezTo>
                <a:cubicBezTo>
                  <a:pt x="1603534" y="201454"/>
                  <a:pt x="1652302" y="182880"/>
                  <a:pt x="1712309" y="182880"/>
                </a:cubicBezTo>
                <a:cubicBezTo>
                  <a:pt x="1772317" y="182880"/>
                  <a:pt x="1820513" y="201073"/>
                  <a:pt x="1855375" y="237554"/>
                </a:cubicBezTo>
                <a:close/>
                <a:moveTo>
                  <a:pt x="1816513" y="381286"/>
                </a:moveTo>
                <a:cubicBezTo>
                  <a:pt x="1816513" y="343376"/>
                  <a:pt x="1807178" y="312801"/>
                  <a:pt x="1788605" y="289751"/>
                </a:cubicBezTo>
                <a:cubicBezTo>
                  <a:pt x="1770031" y="266700"/>
                  <a:pt x="1743837" y="255175"/>
                  <a:pt x="1710118" y="255175"/>
                </a:cubicBezTo>
                <a:cubicBezTo>
                  <a:pt x="1676400" y="255175"/>
                  <a:pt x="1650302" y="267081"/>
                  <a:pt x="1630299" y="290894"/>
                </a:cubicBezTo>
                <a:cubicBezTo>
                  <a:pt x="1610297" y="314706"/>
                  <a:pt x="1600391" y="345567"/>
                  <a:pt x="1600391" y="383572"/>
                </a:cubicBezTo>
                <a:cubicBezTo>
                  <a:pt x="1600391" y="421577"/>
                  <a:pt x="1610297" y="453676"/>
                  <a:pt x="1630013" y="476250"/>
                </a:cubicBezTo>
                <a:cubicBezTo>
                  <a:pt x="1649730" y="498824"/>
                  <a:pt x="1676591" y="510064"/>
                  <a:pt x="1710595" y="510064"/>
                </a:cubicBezTo>
                <a:cubicBezTo>
                  <a:pt x="1744599" y="510064"/>
                  <a:pt x="1770412" y="498443"/>
                  <a:pt x="1788890" y="475107"/>
                </a:cubicBezTo>
                <a:cubicBezTo>
                  <a:pt x="1807369" y="451771"/>
                  <a:pt x="1816608" y="420529"/>
                  <a:pt x="1816608" y="381381"/>
                </a:cubicBezTo>
                <a:close/>
                <a:moveTo>
                  <a:pt x="2123313" y="339566"/>
                </a:moveTo>
                <a:cubicBezTo>
                  <a:pt x="2096262" y="334328"/>
                  <a:pt x="2077879" y="328327"/>
                  <a:pt x="2068068" y="321374"/>
                </a:cubicBezTo>
                <a:cubicBezTo>
                  <a:pt x="2058257" y="314420"/>
                  <a:pt x="2053400" y="304800"/>
                  <a:pt x="2053400" y="292322"/>
                </a:cubicBezTo>
                <a:cubicBezTo>
                  <a:pt x="2053400" y="279845"/>
                  <a:pt x="2058067" y="269367"/>
                  <a:pt x="2067497" y="261461"/>
                </a:cubicBezTo>
                <a:cubicBezTo>
                  <a:pt x="2076926" y="253556"/>
                  <a:pt x="2090642" y="249555"/>
                  <a:pt x="2108835" y="249555"/>
                </a:cubicBezTo>
                <a:cubicBezTo>
                  <a:pt x="2125694" y="249555"/>
                  <a:pt x="2140268" y="252508"/>
                  <a:pt x="2152555" y="258509"/>
                </a:cubicBezTo>
                <a:cubicBezTo>
                  <a:pt x="2164842" y="264509"/>
                  <a:pt x="2176653" y="273368"/>
                  <a:pt x="2188083" y="285274"/>
                </a:cubicBezTo>
                <a:lnTo>
                  <a:pt x="2239804" y="238411"/>
                </a:lnTo>
                <a:cubicBezTo>
                  <a:pt x="2225421" y="219837"/>
                  <a:pt x="2206943" y="205931"/>
                  <a:pt x="2184368" y="196691"/>
                </a:cubicBezTo>
                <a:cubicBezTo>
                  <a:pt x="2161794" y="187547"/>
                  <a:pt x="2137505" y="182880"/>
                  <a:pt x="2111407" y="182880"/>
                </a:cubicBezTo>
                <a:cubicBezTo>
                  <a:pt x="2070735" y="182880"/>
                  <a:pt x="2037017" y="193453"/>
                  <a:pt x="2010251" y="214694"/>
                </a:cubicBezTo>
                <a:cubicBezTo>
                  <a:pt x="1983486" y="235934"/>
                  <a:pt x="1970056" y="265081"/>
                  <a:pt x="1970056" y="302324"/>
                </a:cubicBezTo>
                <a:cubicBezTo>
                  <a:pt x="1970056" y="331375"/>
                  <a:pt x="1979962" y="355759"/>
                  <a:pt x="1999679" y="375476"/>
                </a:cubicBezTo>
                <a:cubicBezTo>
                  <a:pt x="2019395" y="395192"/>
                  <a:pt x="2054162" y="409385"/>
                  <a:pt x="2104073" y="418052"/>
                </a:cubicBezTo>
                <a:cubicBezTo>
                  <a:pt x="2124361" y="421767"/>
                  <a:pt x="2139696" y="427768"/>
                  <a:pt x="2149983" y="436055"/>
                </a:cubicBezTo>
                <a:cubicBezTo>
                  <a:pt x="2160270" y="444341"/>
                  <a:pt x="2165414" y="454724"/>
                  <a:pt x="2165414" y="467106"/>
                </a:cubicBezTo>
                <a:cubicBezTo>
                  <a:pt x="2165414" y="482251"/>
                  <a:pt x="2159984" y="493967"/>
                  <a:pt x="2149031" y="502253"/>
                </a:cubicBezTo>
                <a:cubicBezTo>
                  <a:pt x="2138077" y="510540"/>
                  <a:pt x="2122837" y="514731"/>
                  <a:pt x="2103311" y="514731"/>
                </a:cubicBezTo>
                <a:cubicBezTo>
                  <a:pt x="2085975" y="514731"/>
                  <a:pt x="2069402" y="510826"/>
                  <a:pt x="2053685" y="503015"/>
                </a:cubicBezTo>
                <a:cubicBezTo>
                  <a:pt x="2037969" y="495205"/>
                  <a:pt x="2023110" y="482156"/>
                  <a:pt x="2009204" y="463772"/>
                </a:cubicBezTo>
                <a:lnTo>
                  <a:pt x="1955673" y="511778"/>
                </a:lnTo>
                <a:cubicBezTo>
                  <a:pt x="1969770" y="534638"/>
                  <a:pt x="1989868" y="551974"/>
                  <a:pt x="2015966" y="563880"/>
                </a:cubicBezTo>
                <a:cubicBezTo>
                  <a:pt x="2042065" y="575786"/>
                  <a:pt x="2070926" y="581787"/>
                  <a:pt x="2102644" y="581787"/>
                </a:cubicBezTo>
                <a:cubicBezTo>
                  <a:pt x="2146268" y="581787"/>
                  <a:pt x="2181606" y="570548"/>
                  <a:pt x="2208657" y="547973"/>
                </a:cubicBezTo>
                <a:cubicBezTo>
                  <a:pt x="2235708" y="525399"/>
                  <a:pt x="2249234" y="495776"/>
                  <a:pt x="2249234" y="459010"/>
                </a:cubicBezTo>
                <a:cubicBezTo>
                  <a:pt x="2249234" y="426244"/>
                  <a:pt x="2238851" y="399955"/>
                  <a:pt x="2217992" y="380143"/>
                </a:cubicBezTo>
                <a:cubicBezTo>
                  <a:pt x="2197132" y="360331"/>
                  <a:pt x="2165604" y="346805"/>
                  <a:pt x="2123504" y="339566"/>
                </a:cubicBezTo>
                <a:close/>
                <a:moveTo>
                  <a:pt x="2658332" y="237649"/>
                </a:moveTo>
                <a:cubicBezTo>
                  <a:pt x="2693194" y="274130"/>
                  <a:pt x="2710624" y="321278"/>
                  <a:pt x="2710624" y="379000"/>
                </a:cubicBezTo>
                <a:cubicBezTo>
                  <a:pt x="2710624" y="436721"/>
                  <a:pt x="2692241" y="486632"/>
                  <a:pt x="2655570" y="524637"/>
                </a:cubicBezTo>
                <a:cubicBezTo>
                  <a:pt x="2618899" y="562737"/>
                  <a:pt x="2570321" y="581787"/>
                  <a:pt x="2510123" y="581787"/>
                </a:cubicBezTo>
                <a:cubicBezTo>
                  <a:pt x="2449925" y="581787"/>
                  <a:pt x="2401538" y="564071"/>
                  <a:pt x="2365915" y="528542"/>
                </a:cubicBezTo>
                <a:cubicBezTo>
                  <a:pt x="2330291" y="493109"/>
                  <a:pt x="2312480" y="445294"/>
                  <a:pt x="2312480" y="385286"/>
                </a:cubicBezTo>
                <a:cubicBezTo>
                  <a:pt x="2312765" y="324517"/>
                  <a:pt x="2331625" y="275558"/>
                  <a:pt x="2369058" y="238506"/>
                </a:cubicBezTo>
                <a:cubicBezTo>
                  <a:pt x="2406491" y="201454"/>
                  <a:pt x="2455259" y="182880"/>
                  <a:pt x="2515267" y="182880"/>
                </a:cubicBezTo>
                <a:cubicBezTo>
                  <a:pt x="2575274" y="182880"/>
                  <a:pt x="2623471" y="201073"/>
                  <a:pt x="2658332" y="237554"/>
                </a:cubicBezTo>
                <a:close/>
                <a:moveTo>
                  <a:pt x="2619375" y="381286"/>
                </a:moveTo>
                <a:cubicBezTo>
                  <a:pt x="2619375" y="343376"/>
                  <a:pt x="2610041" y="312801"/>
                  <a:pt x="2591467" y="289751"/>
                </a:cubicBezTo>
                <a:cubicBezTo>
                  <a:pt x="2572893" y="266700"/>
                  <a:pt x="2546699" y="255175"/>
                  <a:pt x="2512981" y="255175"/>
                </a:cubicBezTo>
                <a:cubicBezTo>
                  <a:pt x="2479262" y="255175"/>
                  <a:pt x="2453164" y="267081"/>
                  <a:pt x="2433161" y="290894"/>
                </a:cubicBezTo>
                <a:cubicBezTo>
                  <a:pt x="2413159" y="314706"/>
                  <a:pt x="2403253" y="345567"/>
                  <a:pt x="2403253" y="383572"/>
                </a:cubicBezTo>
                <a:cubicBezTo>
                  <a:pt x="2403253" y="421577"/>
                  <a:pt x="2413159" y="453676"/>
                  <a:pt x="2432876" y="476250"/>
                </a:cubicBezTo>
                <a:cubicBezTo>
                  <a:pt x="2452592" y="498824"/>
                  <a:pt x="2479453" y="510064"/>
                  <a:pt x="2513457" y="510064"/>
                </a:cubicBezTo>
                <a:cubicBezTo>
                  <a:pt x="2547461" y="510064"/>
                  <a:pt x="2573274" y="498443"/>
                  <a:pt x="2591753" y="475107"/>
                </a:cubicBezTo>
                <a:cubicBezTo>
                  <a:pt x="2610231" y="451771"/>
                  <a:pt x="2619470" y="420529"/>
                  <a:pt x="2619470" y="381381"/>
                </a:cubicBezTo>
                <a:close/>
                <a:moveTo>
                  <a:pt x="3219260" y="494729"/>
                </a:moveTo>
                <a:cubicBezTo>
                  <a:pt x="3210782" y="500634"/>
                  <a:pt x="3203162" y="504920"/>
                  <a:pt x="3196209" y="507397"/>
                </a:cubicBezTo>
                <a:cubicBezTo>
                  <a:pt x="3189256" y="509873"/>
                  <a:pt x="3182303" y="511112"/>
                  <a:pt x="3175349" y="511112"/>
                </a:cubicBezTo>
                <a:cubicBezTo>
                  <a:pt x="3161919" y="511112"/>
                  <a:pt x="3151537" y="506730"/>
                  <a:pt x="3144107" y="497872"/>
                </a:cubicBezTo>
                <a:cubicBezTo>
                  <a:pt x="3136678" y="489109"/>
                  <a:pt x="3132963" y="475393"/>
                  <a:pt x="3132963" y="456724"/>
                </a:cubicBezTo>
                <a:lnTo>
                  <a:pt x="3132963" y="260985"/>
                </a:lnTo>
                <a:lnTo>
                  <a:pt x="3230118" y="260985"/>
                </a:lnTo>
                <a:lnTo>
                  <a:pt x="3230118" y="191738"/>
                </a:lnTo>
                <a:lnTo>
                  <a:pt x="3132963" y="191738"/>
                </a:lnTo>
                <a:lnTo>
                  <a:pt x="3132963" y="82677"/>
                </a:lnTo>
                <a:lnTo>
                  <a:pt x="3043999" y="98298"/>
                </a:lnTo>
                <a:lnTo>
                  <a:pt x="3043999" y="191643"/>
                </a:lnTo>
                <a:lnTo>
                  <a:pt x="2893028" y="191643"/>
                </a:lnTo>
                <a:lnTo>
                  <a:pt x="2893028" y="130969"/>
                </a:lnTo>
                <a:cubicBezTo>
                  <a:pt x="2893028" y="111157"/>
                  <a:pt x="2897315" y="96203"/>
                  <a:pt x="2905887" y="86297"/>
                </a:cubicBezTo>
                <a:cubicBezTo>
                  <a:pt x="2914460" y="76391"/>
                  <a:pt x="2926652" y="71438"/>
                  <a:pt x="2942558" y="71438"/>
                </a:cubicBezTo>
                <a:cubicBezTo>
                  <a:pt x="2950750" y="71438"/>
                  <a:pt x="2958274" y="72581"/>
                  <a:pt x="2965037" y="74962"/>
                </a:cubicBezTo>
                <a:cubicBezTo>
                  <a:pt x="2971895" y="77343"/>
                  <a:pt x="2978468" y="80582"/>
                  <a:pt x="2984945" y="84868"/>
                </a:cubicBezTo>
                <a:lnTo>
                  <a:pt x="3021425" y="20479"/>
                </a:lnTo>
                <a:cubicBezTo>
                  <a:pt x="3008281" y="13526"/>
                  <a:pt x="2994851" y="8382"/>
                  <a:pt x="2981230" y="5048"/>
                </a:cubicBezTo>
                <a:cubicBezTo>
                  <a:pt x="2967609" y="1715"/>
                  <a:pt x="2953417" y="0"/>
                  <a:pt x="2938844" y="0"/>
                </a:cubicBezTo>
                <a:cubicBezTo>
                  <a:pt x="2896172" y="0"/>
                  <a:pt x="2863120" y="11621"/>
                  <a:pt x="2839688" y="34957"/>
                </a:cubicBezTo>
                <a:cubicBezTo>
                  <a:pt x="2816257" y="58293"/>
                  <a:pt x="2804541" y="90011"/>
                  <a:pt x="2804541" y="130207"/>
                </a:cubicBezTo>
                <a:lnTo>
                  <a:pt x="2804541" y="191643"/>
                </a:lnTo>
                <a:lnTo>
                  <a:pt x="2739771" y="191643"/>
                </a:lnTo>
                <a:lnTo>
                  <a:pt x="2739771" y="260890"/>
                </a:lnTo>
                <a:lnTo>
                  <a:pt x="2804541" y="260890"/>
                </a:lnTo>
                <a:lnTo>
                  <a:pt x="2804541" y="572643"/>
                </a:lnTo>
                <a:lnTo>
                  <a:pt x="2893124" y="572643"/>
                </a:lnTo>
                <a:lnTo>
                  <a:pt x="2893124" y="261080"/>
                </a:lnTo>
                <a:lnTo>
                  <a:pt x="3044095" y="261080"/>
                </a:lnTo>
                <a:lnTo>
                  <a:pt x="3044095" y="469487"/>
                </a:lnTo>
                <a:cubicBezTo>
                  <a:pt x="3044095" y="506159"/>
                  <a:pt x="3053524" y="534067"/>
                  <a:pt x="3072384" y="553212"/>
                </a:cubicBezTo>
                <a:cubicBezTo>
                  <a:pt x="3091244" y="572357"/>
                  <a:pt x="3119342" y="581882"/>
                  <a:pt x="3156871" y="581882"/>
                </a:cubicBezTo>
                <a:cubicBezTo>
                  <a:pt x="3175254" y="581882"/>
                  <a:pt x="3192304" y="579501"/>
                  <a:pt x="3208020" y="574643"/>
                </a:cubicBezTo>
                <a:cubicBezTo>
                  <a:pt x="3223736" y="569786"/>
                  <a:pt x="3236690" y="563309"/>
                  <a:pt x="3246882" y="555117"/>
                </a:cubicBezTo>
                <a:lnTo>
                  <a:pt x="3219355" y="494824"/>
                </a:lnTo>
                <a:close/>
                <a:moveTo>
                  <a:pt x="0" y="1449229"/>
                </a:moveTo>
                <a:lnTo>
                  <a:pt x="91154" y="1449229"/>
                </a:lnTo>
                <a:lnTo>
                  <a:pt x="91154" y="915638"/>
                </a:lnTo>
                <a:lnTo>
                  <a:pt x="0" y="915638"/>
                </a:lnTo>
                <a:lnTo>
                  <a:pt x="0" y="1449229"/>
                </a:lnTo>
                <a:close/>
                <a:moveTo>
                  <a:pt x="463391" y="1068229"/>
                </a:moveTo>
                <a:lnTo>
                  <a:pt x="552355" y="1068229"/>
                </a:lnTo>
                <a:lnTo>
                  <a:pt x="552355" y="1426559"/>
                </a:lnTo>
                <a:cubicBezTo>
                  <a:pt x="552355" y="1490758"/>
                  <a:pt x="534829" y="1540574"/>
                  <a:pt x="499682" y="1575721"/>
                </a:cubicBezTo>
                <a:cubicBezTo>
                  <a:pt x="464534" y="1610963"/>
                  <a:pt x="416243" y="1628585"/>
                  <a:pt x="354806" y="1628585"/>
                </a:cubicBezTo>
                <a:cubicBezTo>
                  <a:pt x="318325" y="1628585"/>
                  <a:pt x="284893" y="1621917"/>
                  <a:pt x="254318" y="1608677"/>
                </a:cubicBezTo>
                <a:cubicBezTo>
                  <a:pt x="223838" y="1595438"/>
                  <a:pt x="197739" y="1574959"/>
                  <a:pt x="176213" y="1547431"/>
                </a:cubicBezTo>
                <a:lnTo>
                  <a:pt x="240983" y="1499426"/>
                </a:lnTo>
                <a:cubicBezTo>
                  <a:pt x="255365" y="1519238"/>
                  <a:pt x="271844" y="1534097"/>
                  <a:pt x="290322" y="1543907"/>
                </a:cubicBezTo>
                <a:cubicBezTo>
                  <a:pt x="308800" y="1553718"/>
                  <a:pt x="330803" y="1558576"/>
                  <a:pt x="356330" y="1558576"/>
                </a:cubicBezTo>
                <a:cubicBezTo>
                  <a:pt x="389573" y="1558576"/>
                  <a:pt x="415766" y="1548765"/>
                  <a:pt x="434816" y="1529144"/>
                </a:cubicBezTo>
                <a:cubicBezTo>
                  <a:pt x="453962" y="1509522"/>
                  <a:pt x="463487" y="1480376"/>
                  <a:pt x="463487" y="1441704"/>
                </a:cubicBezTo>
                <a:lnTo>
                  <a:pt x="463487" y="1398175"/>
                </a:lnTo>
                <a:lnTo>
                  <a:pt x="461963" y="1398175"/>
                </a:lnTo>
                <a:cubicBezTo>
                  <a:pt x="448056" y="1417796"/>
                  <a:pt x="431101" y="1432655"/>
                  <a:pt x="411194" y="1442847"/>
                </a:cubicBezTo>
                <a:cubicBezTo>
                  <a:pt x="391287" y="1453039"/>
                  <a:pt x="366522" y="1458087"/>
                  <a:pt x="336995" y="1458087"/>
                </a:cubicBezTo>
                <a:cubicBezTo>
                  <a:pt x="287655" y="1458087"/>
                  <a:pt x="247936" y="1441418"/>
                  <a:pt x="217932" y="1408081"/>
                </a:cubicBezTo>
                <a:cubicBezTo>
                  <a:pt x="187928" y="1374743"/>
                  <a:pt x="172879" y="1328261"/>
                  <a:pt x="172879" y="1268730"/>
                </a:cubicBezTo>
                <a:cubicBezTo>
                  <a:pt x="172879" y="1202722"/>
                  <a:pt x="190214" y="1151382"/>
                  <a:pt x="224790" y="1114520"/>
                </a:cubicBezTo>
                <a:cubicBezTo>
                  <a:pt x="259366" y="1077659"/>
                  <a:pt x="302324" y="1059275"/>
                  <a:pt x="353759" y="1059275"/>
                </a:cubicBezTo>
                <a:cubicBezTo>
                  <a:pt x="376333" y="1059275"/>
                  <a:pt x="397097" y="1063466"/>
                  <a:pt x="416052" y="1071944"/>
                </a:cubicBezTo>
                <a:cubicBezTo>
                  <a:pt x="435007" y="1080421"/>
                  <a:pt x="450342" y="1092422"/>
                  <a:pt x="461963" y="1108043"/>
                </a:cubicBezTo>
                <a:lnTo>
                  <a:pt x="463487" y="1108043"/>
                </a:lnTo>
                <a:lnTo>
                  <a:pt x="463487" y="1068229"/>
                </a:lnTo>
                <a:close/>
                <a:moveTo>
                  <a:pt x="464153" y="1228154"/>
                </a:moveTo>
                <a:cubicBezTo>
                  <a:pt x="464153" y="1201388"/>
                  <a:pt x="455105" y="1178528"/>
                  <a:pt x="437007" y="1159478"/>
                </a:cubicBezTo>
                <a:cubicBezTo>
                  <a:pt x="418910" y="1140428"/>
                  <a:pt x="395573" y="1130999"/>
                  <a:pt x="367094" y="1130999"/>
                </a:cubicBezTo>
                <a:cubicBezTo>
                  <a:pt x="335375" y="1130999"/>
                  <a:pt x="310134" y="1142619"/>
                  <a:pt x="291560" y="1165765"/>
                </a:cubicBezTo>
                <a:cubicBezTo>
                  <a:pt x="272987" y="1189006"/>
                  <a:pt x="263652" y="1221677"/>
                  <a:pt x="263652" y="1263777"/>
                </a:cubicBezTo>
                <a:cubicBezTo>
                  <a:pt x="263652" y="1301687"/>
                  <a:pt x="272225" y="1331595"/>
                  <a:pt x="289465" y="1353407"/>
                </a:cubicBezTo>
                <a:cubicBezTo>
                  <a:pt x="306705" y="1375220"/>
                  <a:pt x="330613" y="1386173"/>
                  <a:pt x="361093" y="1386173"/>
                </a:cubicBezTo>
                <a:cubicBezTo>
                  <a:pt x="391573" y="1386173"/>
                  <a:pt x="416433" y="1375601"/>
                  <a:pt x="435483" y="1354360"/>
                </a:cubicBezTo>
                <a:cubicBezTo>
                  <a:pt x="454533" y="1333119"/>
                  <a:pt x="464153" y="1305592"/>
                  <a:pt x="464153" y="1271588"/>
                </a:cubicBezTo>
                <a:lnTo>
                  <a:pt x="464153" y="1228058"/>
                </a:lnTo>
                <a:close/>
                <a:moveTo>
                  <a:pt x="860965" y="1059275"/>
                </a:moveTo>
                <a:cubicBezTo>
                  <a:pt x="835914" y="1059275"/>
                  <a:pt x="812673" y="1064514"/>
                  <a:pt x="791432" y="1075087"/>
                </a:cubicBezTo>
                <a:cubicBezTo>
                  <a:pt x="770096" y="1085660"/>
                  <a:pt x="752570" y="1100614"/>
                  <a:pt x="738950" y="1119950"/>
                </a:cubicBezTo>
                <a:lnTo>
                  <a:pt x="737426" y="1119950"/>
                </a:lnTo>
                <a:lnTo>
                  <a:pt x="737426" y="1068229"/>
                </a:lnTo>
                <a:lnTo>
                  <a:pt x="648462" y="1068229"/>
                </a:lnTo>
                <a:lnTo>
                  <a:pt x="648462" y="1449229"/>
                </a:lnTo>
                <a:lnTo>
                  <a:pt x="737426" y="1449229"/>
                </a:lnTo>
                <a:lnTo>
                  <a:pt x="737426" y="1231964"/>
                </a:lnTo>
                <a:cubicBezTo>
                  <a:pt x="737426" y="1202912"/>
                  <a:pt x="745808" y="1178909"/>
                  <a:pt x="762572" y="1159764"/>
                </a:cubicBezTo>
                <a:cubicBezTo>
                  <a:pt x="779336" y="1140714"/>
                  <a:pt x="800862" y="1131094"/>
                  <a:pt x="827151" y="1131094"/>
                </a:cubicBezTo>
                <a:cubicBezTo>
                  <a:pt x="851916" y="1131094"/>
                  <a:pt x="870585" y="1139285"/>
                  <a:pt x="882968" y="1155668"/>
                </a:cubicBezTo>
                <a:cubicBezTo>
                  <a:pt x="895350" y="1172051"/>
                  <a:pt x="901541" y="1195769"/>
                  <a:pt x="901541" y="1226725"/>
                </a:cubicBezTo>
                <a:lnTo>
                  <a:pt x="901541" y="1449229"/>
                </a:lnTo>
                <a:lnTo>
                  <a:pt x="990505" y="1449229"/>
                </a:lnTo>
                <a:lnTo>
                  <a:pt x="990505" y="1214819"/>
                </a:lnTo>
                <a:cubicBezTo>
                  <a:pt x="990505" y="1165003"/>
                  <a:pt x="979456" y="1126617"/>
                  <a:pt x="957358" y="1099661"/>
                </a:cubicBezTo>
                <a:cubicBezTo>
                  <a:pt x="935260" y="1072706"/>
                  <a:pt x="903161" y="1059275"/>
                  <a:pt x="860965" y="1059275"/>
                </a:cubicBezTo>
                <a:close/>
                <a:moveTo>
                  <a:pt x="1124236" y="890683"/>
                </a:moveTo>
                <a:cubicBezTo>
                  <a:pt x="1108139" y="890683"/>
                  <a:pt x="1094994" y="895731"/>
                  <a:pt x="1084802" y="905923"/>
                </a:cubicBezTo>
                <a:cubicBezTo>
                  <a:pt x="1074611" y="916115"/>
                  <a:pt x="1069562" y="928592"/>
                  <a:pt x="1069562" y="943547"/>
                </a:cubicBezTo>
                <a:cubicBezTo>
                  <a:pt x="1069562" y="958501"/>
                  <a:pt x="1074611" y="970788"/>
                  <a:pt x="1084802" y="981266"/>
                </a:cubicBezTo>
                <a:cubicBezTo>
                  <a:pt x="1094994" y="991838"/>
                  <a:pt x="1108139" y="997077"/>
                  <a:pt x="1124236" y="997077"/>
                </a:cubicBezTo>
                <a:cubicBezTo>
                  <a:pt x="1140333" y="997077"/>
                  <a:pt x="1154240" y="992029"/>
                  <a:pt x="1164431" y="981837"/>
                </a:cubicBezTo>
                <a:cubicBezTo>
                  <a:pt x="1174623" y="971645"/>
                  <a:pt x="1179671" y="958977"/>
                  <a:pt x="1179671" y="943928"/>
                </a:cubicBezTo>
                <a:cubicBezTo>
                  <a:pt x="1179671" y="928878"/>
                  <a:pt x="1174623" y="916115"/>
                  <a:pt x="1164431" y="906018"/>
                </a:cubicBezTo>
                <a:cubicBezTo>
                  <a:pt x="1154240" y="895826"/>
                  <a:pt x="1140905" y="890778"/>
                  <a:pt x="1124236" y="890778"/>
                </a:cubicBezTo>
                <a:close/>
                <a:moveTo>
                  <a:pt x="1079564" y="1449229"/>
                </a:moveTo>
                <a:lnTo>
                  <a:pt x="1168527" y="1449229"/>
                </a:lnTo>
                <a:lnTo>
                  <a:pt x="1168527" y="1068229"/>
                </a:lnTo>
                <a:lnTo>
                  <a:pt x="1079564" y="1068229"/>
                </a:lnTo>
                <a:lnTo>
                  <a:pt x="1079564" y="1449229"/>
                </a:lnTo>
                <a:close/>
                <a:moveTo>
                  <a:pt x="1440656" y="1383697"/>
                </a:moveTo>
                <a:cubicBezTo>
                  <a:pt x="1433703" y="1386173"/>
                  <a:pt x="1426750" y="1387412"/>
                  <a:pt x="1419797" y="1387412"/>
                </a:cubicBezTo>
                <a:cubicBezTo>
                  <a:pt x="1406366" y="1387412"/>
                  <a:pt x="1395984" y="1383030"/>
                  <a:pt x="1388555" y="1374172"/>
                </a:cubicBezTo>
                <a:cubicBezTo>
                  <a:pt x="1381125" y="1365409"/>
                  <a:pt x="1377410" y="1351693"/>
                  <a:pt x="1377410" y="1333024"/>
                </a:cubicBezTo>
                <a:lnTo>
                  <a:pt x="1377410" y="1137285"/>
                </a:lnTo>
                <a:lnTo>
                  <a:pt x="1474565" y="1137285"/>
                </a:lnTo>
                <a:lnTo>
                  <a:pt x="1474565" y="1068038"/>
                </a:lnTo>
                <a:lnTo>
                  <a:pt x="1377410" y="1068038"/>
                </a:lnTo>
                <a:lnTo>
                  <a:pt x="1377410" y="958977"/>
                </a:lnTo>
                <a:lnTo>
                  <a:pt x="1288447" y="974598"/>
                </a:lnTo>
                <a:lnTo>
                  <a:pt x="1288447" y="1067943"/>
                </a:lnTo>
                <a:lnTo>
                  <a:pt x="1224820" y="1067943"/>
                </a:lnTo>
                <a:lnTo>
                  <a:pt x="1224820" y="1137190"/>
                </a:lnTo>
                <a:lnTo>
                  <a:pt x="1288447" y="1137190"/>
                </a:lnTo>
                <a:lnTo>
                  <a:pt x="1288447" y="1345597"/>
                </a:lnTo>
                <a:cubicBezTo>
                  <a:pt x="1288447" y="1382268"/>
                  <a:pt x="1297877" y="1410176"/>
                  <a:pt x="1316736" y="1429322"/>
                </a:cubicBezTo>
                <a:cubicBezTo>
                  <a:pt x="1335596" y="1448467"/>
                  <a:pt x="1363789" y="1457992"/>
                  <a:pt x="1401223" y="1457992"/>
                </a:cubicBezTo>
                <a:cubicBezTo>
                  <a:pt x="1419606" y="1457992"/>
                  <a:pt x="1436656" y="1455610"/>
                  <a:pt x="1452372" y="1450753"/>
                </a:cubicBezTo>
                <a:cubicBezTo>
                  <a:pt x="1468088" y="1445895"/>
                  <a:pt x="1481042" y="1439418"/>
                  <a:pt x="1491234" y="1431227"/>
                </a:cubicBezTo>
                <a:lnTo>
                  <a:pt x="1463707" y="1370933"/>
                </a:lnTo>
                <a:cubicBezTo>
                  <a:pt x="1455230" y="1376839"/>
                  <a:pt x="1447610" y="1381125"/>
                  <a:pt x="1440656" y="1383602"/>
                </a:cubicBezTo>
                <a:close/>
                <a:moveTo>
                  <a:pt x="1829657" y="1107662"/>
                </a:moveTo>
                <a:cubicBezTo>
                  <a:pt x="1859185" y="1139952"/>
                  <a:pt x="1873949" y="1186434"/>
                  <a:pt x="1873949" y="1247204"/>
                </a:cubicBezTo>
                <a:lnTo>
                  <a:pt x="1873949" y="1280731"/>
                </a:lnTo>
                <a:lnTo>
                  <a:pt x="1612392" y="1280731"/>
                </a:lnTo>
                <a:cubicBezTo>
                  <a:pt x="1613154" y="1316927"/>
                  <a:pt x="1622965" y="1344073"/>
                  <a:pt x="1641824" y="1362075"/>
                </a:cubicBezTo>
                <a:cubicBezTo>
                  <a:pt x="1660684" y="1380077"/>
                  <a:pt x="1684020" y="1389031"/>
                  <a:pt x="1711738" y="1389031"/>
                </a:cubicBezTo>
                <a:cubicBezTo>
                  <a:pt x="1731074" y="1389031"/>
                  <a:pt x="1748314" y="1384459"/>
                  <a:pt x="1763459" y="1375220"/>
                </a:cubicBezTo>
                <a:cubicBezTo>
                  <a:pt x="1778603" y="1366076"/>
                  <a:pt x="1791462" y="1352360"/>
                  <a:pt x="1802130" y="1334262"/>
                </a:cubicBezTo>
                <a:lnTo>
                  <a:pt x="1870234" y="1371505"/>
                </a:lnTo>
                <a:cubicBezTo>
                  <a:pt x="1852613" y="1399318"/>
                  <a:pt x="1830324" y="1420654"/>
                  <a:pt x="1803464" y="1435703"/>
                </a:cubicBezTo>
                <a:cubicBezTo>
                  <a:pt x="1776508" y="1450753"/>
                  <a:pt x="1744980" y="1458182"/>
                  <a:pt x="1708785" y="1458182"/>
                </a:cubicBezTo>
                <a:cubicBezTo>
                  <a:pt x="1652207" y="1458182"/>
                  <a:pt x="1607058" y="1441323"/>
                  <a:pt x="1573149" y="1407605"/>
                </a:cubicBezTo>
                <a:cubicBezTo>
                  <a:pt x="1539335" y="1373886"/>
                  <a:pt x="1522381" y="1325404"/>
                  <a:pt x="1522381" y="1262158"/>
                </a:cubicBezTo>
                <a:cubicBezTo>
                  <a:pt x="1522667" y="1201865"/>
                  <a:pt x="1540097" y="1153001"/>
                  <a:pt x="1574673" y="1115568"/>
                </a:cubicBezTo>
                <a:cubicBezTo>
                  <a:pt x="1609249" y="1078135"/>
                  <a:pt x="1652778" y="1059371"/>
                  <a:pt x="1705070" y="1059371"/>
                </a:cubicBezTo>
                <a:cubicBezTo>
                  <a:pt x="1757363" y="1059371"/>
                  <a:pt x="1800225" y="1075468"/>
                  <a:pt x="1829753" y="1107758"/>
                </a:cubicBezTo>
                <a:close/>
                <a:moveTo>
                  <a:pt x="1788414" y="1218152"/>
                </a:moveTo>
                <a:cubicBezTo>
                  <a:pt x="1788414" y="1188625"/>
                  <a:pt x="1781175" y="1165860"/>
                  <a:pt x="1766602" y="1149858"/>
                </a:cubicBezTo>
                <a:cubicBezTo>
                  <a:pt x="1752029" y="1133856"/>
                  <a:pt x="1732026" y="1125855"/>
                  <a:pt x="1706499" y="1125855"/>
                </a:cubicBezTo>
                <a:cubicBezTo>
                  <a:pt x="1680972" y="1125855"/>
                  <a:pt x="1658398" y="1134618"/>
                  <a:pt x="1641729" y="1152049"/>
                </a:cubicBezTo>
                <a:cubicBezTo>
                  <a:pt x="1625060" y="1169575"/>
                  <a:pt x="1615154" y="1191578"/>
                  <a:pt x="1612011" y="1218057"/>
                </a:cubicBezTo>
                <a:lnTo>
                  <a:pt x="1788414" y="1218057"/>
                </a:lnTo>
                <a:close/>
              </a:path>
            </a:pathLst>
          </a:custGeom>
          <a:gradFill>
            <a:gsLst>
              <a:gs pos="0">
                <a:srgbClr val="FFFFFF"/>
              </a:gs>
              <a:gs pos="71000">
                <a:srgbClr val="FFEBB6"/>
              </a:gs>
              <a:gs pos="100000">
                <a:srgbClr val="FFE6A4"/>
              </a:gs>
            </a:gsLst>
            <a:lin ang="0" scaled="1"/>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a:p>
        </p:txBody>
      </p:sp>
    </p:spTree>
    <p:extLst>
      <p:ext uri="{BB962C8B-B14F-4D97-AF65-F5344CB8AC3E}">
        <p14:creationId xmlns:p14="http://schemas.microsoft.com/office/powerpoint/2010/main" val="2875128006"/>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hree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588263" y="457200"/>
            <a:ext cx="11018520" cy="553998"/>
          </a:xfrm>
        </p:spPr>
        <p:txBody>
          <a:bodyPr>
            <a:spAutoFit/>
          </a:bodyPr>
          <a:lstStyle/>
          <a:p>
            <a:r>
              <a:rPr lang="en-US"/>
              <a:t>Click to edit Master title style</a:t>
            </a:r>
          </a:p>
        </p:txBody>
      </p:sp>
      <p:sp>
        <p:nvSpPr>
          <p:cNvPr id="19" name="Text Placeholder 11">
            <a:extLst>
              <a:ext uri="{FF2B5EF4-FFF2-40B4-BE49-F238E27FC236}">
                <a16:creationId xmlns:a16="http://schemas.microsoft.com/office/drawing/2014/main" id="{CB20F198-3776-433D-85A8-C2B6AC6235FF}"/>
              </a:ext>
            </a:extLst>
          </p:cNvPr>
          <p:cNvSpPr>
            <a:spLocks noGrp="1"/>
          </p:cNvSpPr>
          <p:nvPr>
            <p:ph type="body" sz="quarter" idx="16"/>
          </p:nvPr>
        </p:nvSpPr>
        <p:spPr>
          <a:xfrm>
            <a:off x="585217" y="1438275"/>
            <a:ext cx="3264408" cy="677108"/>
          </a:xfr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20" name="Text Placeholder 7">
            <a:extLst>
              <a:ext uri="{FF2B5EF4-FFF2-40B4-BE49-F238E27FC236}">
                <a16:creationId xmlns:a16="http://schemas.microsoft.com/office/drawing/2014/main" id="{97BC59AA-6CF8-4091-8008-21AA9AD8E8B5}"/>
              </a:ext>
            </a:extLst>
          </p:cNvPr>
          <p:cNvSpPr>
            <a:spLocks noGrp="1"/>
          </p:cNvSpPr>
          <p:nvPr>
            <p:ph type="body" sz="quarter" idx="14"/>
          </p:nvPr>
        </p:nvSpPr>
        <p:spPr>
          <a:xfrm>
            <a:off x="585217" y="2390775"/>
            <a:ext cx="3264408" cy="1760482"/>
          </a:xfrm>
        </p:spPr>
        <p:txBody>
          <a:bodyPr wrap="square">
            <a:spAutoFit/>
          </a:bodyPr>
          <a:lstStyle>
            <a:lvl1pPr marL="176213" indent="-176213">
              <a:defRPr lang="en-US" sz="2000" dirty="0"/>
            </a:lvl1pPr>
            <a:lvl2pPr marL="322263" indent="-150813">
              <a:defRPr lang="en-US" sz="1800" dirty="0"/>
            </a:lvl2pPr>
            <a:lvl3pPr marL="466725" indent="-138113">
              <a:defRPr lang="en-US" dirty="0"/>
            </a:lvl3pPr>
            <a:lvl4pPr marL="595313" indent="-128588">
              <a:defRPr lang="en-US" dirty="0"/>
            </a:lvl4pPr>
            <a:lvl5pPr marL="731838" indent="-1222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Text Placeholder 11">
            <a:extLst>
              <a:ext uri="{FF2B5EF4-FFF2-40B4-BE49-F238E27FC236}">
                <a16:creationId xmlns:a16="http://schemas.microsoft.com/office/drawing/2014/main" id="{BECED387-BA3E-49B2-8F1E-0E371E09E0A4}"/>
              </a:ext>
            </a:extLst>
          </p:cNvPr>
          <p:cNvSpPr>
            <a:spLocks noGrp="1"/>
          </p:cNvSpPr>
          <p:nvPr>
            <p:ph type="body" sz="quarter" idx="17"/>
          </p:nvPr>
        </p:nvSpPr>
        <p:spPr>
          <a:xfrm>
            <a:off x="4463796" y="1438275"/>
            <a:ext cx="3264408" cy="677108"/>
          </a:xfr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22" name="Text Placeholder 9">
            <a:extLst>
              <a:ext uri="{FF2B5EF4-FFF2-40B4-BE49-F238E27FC236}">
                <a16:creationId xmlns:a16="http://schemas.microsoft.com/office/drawing/2014/main" id="{6B26A1CD-81F9-4C2F-896F-E69757C6658C}"/>
              </a:ext>
            </a:extLst>
          </p:cNvPr>
          <p:cNvSpPr>
            <a:spLocks noGrp="1"/>
          </p:cNvSpPr>
          <p:nvPr>
            <p:ph type="body" sz="quarter" idx="15"/>
          </p:nvPr>
        </p:nvSpPr>
        <p:spPr>
          <a:xfrm>
            <a:off x="4463796" y="2384135"/>
            <a:ext cx="3264408" cy="1760482"/>
          </a:xfrm>
        </p:spPr>
        <p:txBody>
          <a:bodyPr wrap="square">
            <a:spAutoFit/>
          </a:bodyPr>
          <a:lstStyle>
            <a:lvl1pPr marL="176213" indent="-176213">
              <a:defRPr lang="en-US" sz="2000" dirty="0"/>
            </a:lvl1pPr>
            <a:lvl2pPr marL="398463" indent="-169863">
              <a:defRPr lang="en-US" sz="1800" dirty="0"/>
            </a:lvl2pPr>
            <a:lvl3pPr marL="555625" indent="-157163">
              <a:defRPr lang="en-US" dirty="0"/>
            </a:lvl3pPr>
            <a:lvl4pPr marL="685800" indent="-136525">
              <a:defRPr lang="en-US" dirty="0"/>
            </a:lvl4pPr>
            <a:lvl5pPr marL="800100" indent="-111125">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11">
            <a:extLst>
              <a:ext uri="{FF2B5EF4-FFF2-40B4-BE49-F238E27FC236}">
                <a16:creationId xmlns:a16="http://schemas.microsoft.com/office/drawing/2014/main" id="{79263A4B-A9A8-4CE5-96A8-6F6EC365E512}"/>
              </a:ext>
            </a:extLst>
          </p:cNvPr>
          <p:cNvSpPr>
            <a:spLocks noGrp="1"/>
          </p:cNvSpPr>
          <p:nvPr>
            <p:ph type="body" sz="quarter" idx="18"/>
          </p:nvPr>
        </p:nvSpPr>
        <p:spPr>
          <a:xfrm>
            <a:off x="8342375" y="1438275"/>
            <a:ext cx="3264408" cy="677108"/>
          </a:xfr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24" name="Text Placeholder 7">
            <a:extLst>
              <a:ext uri="{FF2B5EF4-FFF2-40B4-BE49-F238E27FC236}">
                <a16:creationId xmlns:a16="http://schemas.microsoft.com/office/drawing/2014/main" id="{2205743D-F71A-4647-9BE4-2900BDA2582B}"/>
              </a:ext>
            </a:extLst>
          </p:cNvPr>
          <p:cNvSpPr>
            <a:spLocks noGrp="1"/>
          </p:cNvSpPr>
          <p:nvPr>
            <p:ph type="body" sz="quarter" idx="19"/>
          </p:nvPr>
        </p:nvSpPr>
        <p:spPr>
          <a:xfrm>
            <a:off x="8342375" y="2390775"/>
            <a:ext cx="3264408" cy="1760482"/>
          </a:xfrm>
        </p:spPr>
        <p:txBody>
          <a:bodyPr wrap="square">
            <a:spAutoFit/>
          </a:bodyPr>
          <a:lstStyle>
            <a:lvl1pPr marL="176213" indent="-176213">
              <a:defRPr lang="en-US" sz="2000" dirty="0"/>
            </a:lvl1pPr>
            <a:lvl2pPr marL="398463" indent="-169863">
              <a:defRPr lang="en-US" sz="1800" dirty="0"/>
            </a:lvl2pPr>
            <a:lvl3pPr marL="555625" indent="-157163">
              <a:defRPr lang="en-US" dirty="0"/>
            </a:lvl3pPr>
            <a:lvl4pPr marL="685800" indent="-136525">
              <a:defRPr lang="en-US" dirty="0"/>
            </a:lvl4pPr>
            <a:lvl5pPr marL="800100" indent="-111125">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15624047"/>
      </p:ext>
    </p:extLst>
  </p:cSld>
  <p:clrMapOvr>
    <a:masterClrMapping/>
  </p:clrMapOvr>
  <p:transition>
    <p:fade/>
  </p:transition>
  <p:extLst>
    <p:ext uri="{DCECCB84-F9BA-43D5-87BE-67443E8EF086}">
      <p15:sldGuideLst xmlns:p15="http://schemas.microsoft.com/office/powerpoint/2012/main">
        <p15:guide id="3" orient="horz" pos="1506">
          <p15:clr>
            <a:srgbClr val="5ACBF0"/>
          </p15:clr>
        </p15:guide>
        <p15:guide id="4" orient="horz" pos="906">
          <p15:clr>
            <a:srgbClr val="5ACBF0"/>
          </p15:clr>
        </p15:guide>
        <p15:guide id="5" orient="horz" pos="288">
          <p15:clr>
            <a:srgbClr val="5ACBF0"/>
          </p15:clr>
        </p15:guide>
        <p15:guide id="6" pos="2430">
          <p15:clr>
            <a:srgbClr val="5ACBF0"/>
          </p15:clr>
        </p15:guide>
        <p15:guide id="7" pos="2811">
          <p15:clr>
            <a:srgbClr val="5ACBF0"/>
          </p15:clr>
        </p15:guide>
        <p15:guide id="8" pos="4871">
          <p15:clr>
            <a:srgbClr val="5ACBF0"/>
          </p15:clr>
        </p15:guide>
        <p15:guide id="9" pos="5251">
          <p15:clr>
            <a:srgbClr val="5ACBF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Four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553998"/>
          </a:xfrm>
        </p:spPr>
        <p:txBody>
          <a:bodyPr>
            <a:spAutoFit/>
          </a:bodyPr>
          <a:lstStyle/>
          <a:p>
            <a:r>
              <a:rPr lang="en-US"/>
              <a:t>Click to edit Master title style</a:t>
            </a:r>
          </a:p>
        </p:txBody>
      </p:sp>
      <p:sp>
        <p:nvSpPr>
          <p:cNvPr id="22" name="Text Placeholder 11">
            <a:extLst>
              <a:ext uri="{FF2B5EF4-FFF2-40B4-BE49-F238E27FC236}">
                <a16:creationId xmlns:a16="http://schemas.microsoft.com/office/drawing/2014/main" id="{92783506-927E-48F7-8EFC-36257F3E2812}"/>
              </a:ext>
            </a:extLst>
          </p:cNvPr>
          <p:cNvSpPr>
            <a:spLocks noGrp="1"/>
          </p:cNvSpPr>
          <p:nvPr>
            <p:ph type="body" sz="quarter" idx="16"/>
          </p:nvPr>
        </p:nvSpPr>
        <p:spPr>
          <a:xfrm>
            <a:off x="584200" y="1438275"/>
            <a:ext cx="2532063"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3" name="Text Placeholder 7">
            <a:extLst>
              <a:ext uri="{FF2B5EF4-FFF2-40B4-BE49-F238E27FC236}">
                <a16:creationId xmlns:a16="http://schemas.microsoft.com/office/drawing/2014/main" id="{FB6093D3-3EDF-4A80-8450-C5EBB1990775}"/>
              </a:ext>
            </a:extLst>
          </p:cNvPr>
          <p:cNvSpPr>
            <a:spLocks noGrp="1"/>
          </p:cNvSpPr>
          <p:nvPr>
            <p:ph type="body" sz="quarter" idx="14"/>
          </p:nvPr>
        </p:nvSpPr>
        <p:spPr>
          <a:xfrm>
            <a:off x="584200" y="228311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11">
            <a:extLst>
              <a:ext uri="{FF2B5EF4-FFF2-40B4-BE49-F238E27FC236}">
                <a16:creationId xmlns:a16="http://schemas.microsoft.com/office/drawing/2014/main" id="{438D2C80-6884-451D-8D7D-B69022CCC5C4}"/>
              </a:ext>
            </a:extLst>
          </p:cNvPr>
          <p:cNvSpPr>
            <a:spLocks noGrp="1"/>
          </p:cNvSpPr>
          <p:nvPr>
            <p:ph type="body" sz="quarter" idx="17"/>
          </p:nvPr>
        </p:nvSpPr>
        <p:spPr>
          <a:xfrm>
            <a:off x="3413125" y="1438275"/>
            <a:ext cx="2533650"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5" name="Text Placeholder 9">
            <a:extLst>
              <a:ext uri="{FF2B5EF4-FFF2-40B4-BE49-F238E27FC236}">
                <a16:creationId xmlns:a16="http://schemas.microsoft.com/office/drawing/2014/main" id="{7614A884-0AD6-4A85-A432-2B13E7464DA9}"/>
              </a:ext>
            </a:extLst>
          </p:cNvPr>
          <p:cNvSpPr>
            <a:spLocks noGrp="1"/>
          </p:cNvSpPr>
          <p:nvPr>
            <p:ph type="body" sz="quarter" idx="15"/>
          </p:nvPr>
        </p:nvSpPr>
        <p:spPr>
          <a:xfrm>
            <a:off x="3413125" y="227647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Text Placeholder 11">
            <a:extLst>
              <a:ext uri="{FF2B5EF4-FFF2-40B4-BE49-F238E27FC236}">
                <a16:creationId xmlns:a16="http://schemas.microsoft.com/office/drawing/2014/main" id="{7D8FFDED-9FE5-4D94-8EB0-7D645C10FBFF}"/>
              </a:ext>
            </a:extLst>
          </p:cNvPr>
          <p:cNvSpPr>
            <a:spLocks noGrp="1"/>
          </p:cNvSpPr>
          <p:nvPr>
            <p:ph type="body" sz="quarter" idx="18"/>
          </p:nvPr>
        </p:nvSpPr>
        <p:spPr>
          <a:xfrm>
            <a:off x="6244208" y="1438275"/>
            <a:ext cx="2532063"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7" name="Text Placeholder 7">
            <a:extLst>
              <a:ext uri="{FF2B5EF4-FFF2-40B4-BE49-F238E27FC236}">
                <a16:creationId xmlns:a16="http://schemas.microsoft.com/office/drawing/2014/main" id="{D429D954-9297-44FA-B7BD-56586012419C}"/>
              </a:ext>
            </a:extLst>
          </p:cNvPr>
          <p:cNvSpPr>
            <a:spLocks noGrp="1"/>
          </p:cNvSpPr>
          <p:nvPr>
            <p:ph type="body" sz="quarter" idx="19"/>
          </p:nvPr>
        </p:nvSpPr>
        <p:spPr>
          <a:xfrm>
            <a:off x="6244208" y="228311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8" name="Text Placeholder 11">
            <a:extLst>
              <a:ext uri="{FF2B5EF4-FFF2-40B4-BE49-F238E27FC236}">
                <a16:creationId xmlns:a16="http://schemas.microsoft.com/office/drawing/2014/main" id="{04D43B0D-50F8-4F63-AFA3-34A46F42E816}"/>
              </a:ext>
            </a:extLst>
          </p:cNvPr>
          <p:cNvSpPr>
            <a:spLocks noGrp="1"/>
          </p:cNvSpPr>
          <p:nvPr>
            <p:ph type="body" sz="quarter" idx="20"/>
          </p:nvPr>
        </p:nvSpPr>
        <p:spPr>
          <a:xfrm>
            <a:off x="9073133" y="1438275"/>
            <a:ext cx="2533650"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9" name="Text Placeholder 9">
            <a:extLst>
              <a:ext uri="{FF2B5EF4-FFF2-40B4-BE49-F238E27FC236}">
                <a16:creationId xmlns:a16="http://schemas.microsoft.com/office/drawing/2014/main" id="{804CEFDA-6A6F-42D3-B65C-4BE1054C905E}"/>
              </a:ext>
            </a:extLst>
          </p:cNvPr>
          <p:cNvSpPr>
            <a:spLocks noGrp="1"/>
          </p:cNvSpPr>
          <p:nvPr>
            <p:ph type="body" sz="quarter" idx="21"/>
          </p:nvPr>
        </p:nvSpPr>
        <p:spPr>
          <a:xfrm>
            <a:off x="9073133" y="227647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01384023"/>
      </p:ext>
    </p:extLst>
  </p:cSld>
  <p:clrMapOvr>
    <a:masterClrMapping/>
  </p:clrMapOvr>
  <p:transition>
    <p:fade/>
  </p:transition>
  <p:extLst>
    <p:ext uri="{DCECCB84-F9BA-43D5-87BE-67443E8EF086}">
      <p15:sldGuideLst xmlns:p15="http://schemas.microsoft.com/office/powerpoint/2012/main">
        <p15:guide id="4" orient="horz" pos="906">
          <p15:clr>
            <a:srgbClr val="5ACBF0"/>
          </p15:clr>
        </p15:guide>
        <p15:guide id="5" orient="horz" pos="288">
          <p15:clr>
            <a:srgbClr val="5ACBF0"/>
          </p15:clr>
        </p15:guide>
        <p15:guide id="6" pos="1963">
          <p15:clr>
            <a:srgbClr val="5ACBF0"/>
          </p15:clr>
        </p15:guide>
        <p15:guide id="7" pos="2150">
          <p15:clr>
            <a:srgbClr val="5ACBF0"/>
          </p15:clr>
        </p15:guide>
        <p15:guide id="8" pos="3746">
          <p15:clr>
            <a:srgbClr val="5ACBF0"/>
          </p15:clr>
        </p15:guide>
        <p15:guide id="9" pos="3934">
          <p15:clr>
            <a:srgbClr val="5ACBF0"/>
          </p15:clr>
        </p15:guide>
        <p15:guide id="10" pos="5530">
          <p15:clr>
            <a:srgbClr val="5ACBF0"/>
          </p15:clr>
        </p15:guide>
        <p15:guide id="11" pos="5716">
          <p15:clr>
            <a:srgbClr val="5ACBF0"/>
          </p15:clr>
        </p15:guide>
        <p15:guide id="12" orient="horz" pos="1436">
          <p15:clr>
            <a:srgbClr val="5ACBF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Five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553998"/>
          </a:xfrm>
        </p:spPr>
        <p:txBody>
          <a:bodyPr>
            <a:spAutoFit/>
          </a:bodyPr>
          <a:lstStyle/>
          <a:p>
            <a:r>
              <a:rPr lang="en-US"/>
              <a:t>Click to edit Master title style</a:t>
            </a:r>
          </a:p>
        </p:txBody>
      </p:sp>
      <p:sp>
        <p:nvSpPr>
          <p:cNvPr id="22" name="Text Placeholder 11">
            <a:extLst>
              <a:ext uri="{FF2B5EF4-FFF2-40B4-BE49-F238E27FC236}">
                <a16:creationId xmlns:a16="http://schemas.microsoft.com/office/drawing/2014/main" id="{92783506-927E-48F7-8EFC-36257F3E2812}"/>
              </a:ext>
            </a:extLst>
          </p:cNvPr>
          <p:cNvSpPr>
            <a:spLocks noGrp="1"/>
          </p:cNvSpPr>
          <p:nvPr>
            <p:ph type="body" sz="quarter" idx="16" hasCustomPrompt="1"/>
          </p:nvPr>
        </p:nvSpPr>
        <p:spPr>
          <a:xfrm>
            <a:off x="584200"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3" name="Text Placeholder 7">
            <a:extLst>
              <a:ext uri="{FF2B5EF4-FFF2-40B4-BE49-F238E27FC236}">
                <a16:creationId xmlns:a16="http://schemas.microsoft.com/office/drawing/2014/main" id="{FB6093D3-3EDF-4A80-8450-C5EBB1990775}"/>
              </a:ext>
            </a:extLst>
          </p:cNvPr>
          <p:cNvSpPr>
            <a:spLocks noGrp="1"/>
          </p:cNvSpPr>
          <p:nvPr>
            <p:ph type="body" sz="quarter" idx="14"/>
          </p:nvPr>
        </p:nvSpPr>
        <p:spPr>
          <a:xfrm>
            <a:off x="584200" y="228311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11">
            <a:extLst>
              <a:ext uri="{FF2B5EF4-FFF2-40B4-BE49-F238E27FC236}">
                <a16:creationId xmlns:a16="http://schemas.microsoft.com/office/drawing/2014/main" id="{438D2C80-6884-451D-8D7D-B69022CCC5C4}"/>
              </a:ext>
            </a:extLst>
          </p:cNvPr>
          <p:cNvSpPr>
            <a:spLocks noGrp="1"/>
          </p:cNvSpPr>
          <p:nvPr>
            <p:ph type="body" sz="quarter" idx="17" hasCustomPrompt="1"/>
          </p:nvPr>
        </p:nvSpPr>
        <p:spPr>
          <a:xfrm>
            <a:off x="2849007"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5" name="Text Placeholder 9">
            <a:extLst>
              <a:ext uri="{FF2B5EF4-FFF2-40B4-BE49-F238E27FC236}">
                <a16:creationId xmlns:a16="http://schemas.microsoft.com/office/drawing/2014/main" id="{7614A884-0AD6-4A85-A432-2B13E7464DA9}"/>
              </a:ext>
            </a:extLst>
          </p:cNvPr>
          <p:cNvSpPr>
            <a:spLocks noGrp="1"/>
          </p:cNvSpPr>
          <p:nvPr>
            <p:ph type="body" sz="quarter" idx="15"/>
          </p:nvPr>
        </p:nvSpPr>
        <p:spPr>
          <a:xfrm>
            <a:off x="2849007" y="227647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Text Placeholder 11">
            <a:extLst>
              <a:ext uri="{FF2B5EF4-FFF2-40B4-BE49-F238E27FC236}">
                <a16:creationId xmlns:a16="http://schemas.microsoft.com/office/drawing/2014/main" id="{7D8FFDED-9FE5-4D94-8EB0-7D645C10FBFF}"/>
              </a:ext>
            </a:extLst>
          </p:cNvPr>
          <p:cNvSpPr>
            <a:spLocks noGrp="1"/>
          </p:cNvSpPr>
          <p:nvPr>
            <p:ph type="body" sz="quarter" idx="18" hasCustomPrompt="1"/>
          </p:nvPr>
        </p:nvSpPr>
        <p:spPr>
          <a:xfrm>
            <a:off x="5113814"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7" name="Text Placeholder 7">
            <a:extLst>
              <a:ext uri="{FF2B5EF4-FFF2-40B4-BE49-F238E27FC236}">
                <a16:creationId xmlns:a16="http://schemas.microsoft.com/office/drawing/2014/main" id="{D429D954-9297-44FA-B7BD-56586012419C}"/>
              </a:ext>
            </a:extLst>
          </p:cNvPr>
          <p:cNvSpPr>
            <a:spLocks noGrp="1"/>
          </p:cNvSpPr>
          <p:nvPr>
            <p:ph type="body" sz="quarter" idx="19"/>
          </p:nvPr>
        </p:nvSpPr>
        <p:spPr>
          <a:xfrm>
            <a:off x="5113814" y="228311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8" name="Text Placeholder 11">
            <a:extLst>
              <a:ext uri="{FF2B5EF4-FFF2-40B4-BE49-F238E27FC236}">
                <a16:creationId xmlns:a16="http://schemas.microsoft.com/office/drawing/2014/main" id="{04D43B0D-50F8-4F63-AFA3-34A46F42E816}"/>
              </a:ext>
            </a:extLst>
          </p:cNvPr>
          <p:cNvSpPr>
            <a:spLocks noGrp="1"/>
          </p:cNvSpPr>
          <p:nvPr>
            <p:ph type="body" sz="quarter" idx="20" hasCustomPrompt="1"/>
          </p:nvPr>
        </p:nvSpPr>
        <p:spPr>
          <a:xfrm>
            <a:off x="7378621"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9" name="Text Placeholder 9">
            <a:extLst>
              <a:ext uri="{FF2B5EF4-FFF2-40B4-BE49-F238E27FC236}">
                <a16:creationId xmlns:a16="http://schemas.microsoft.com/office/drawing/2014/main" id="{804CEFDA-6A6F-42D3-B65C-4BE1054C905E}"/>
              </a:ext>
            </a:extLst>
          </p:cNvPr>
          <p:cNvSpPr>
            <a:spLocks noGrp="1"/>
          </p:cNvSpPr>
          <p:nvPr>
            <p:ph type="body" sz="quarter" idx="21"/>
          </p:nvPr>
        </p:nvSpPr>
        <p:spPr>
          <a:xfrm>
            <a:off x="7378621" y="227647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11">
            <a:extLst>
              <a:ext uri="{FF2B5EF4-FFF2-40B4-BE49-F238E27FC236}">
                <a16:creationId xmlns:a16="http://schemas.microsoft.com/office/drawing/2014/main" id="{540485AC-5036-400C-92C3-D3E9EC0252BC}"/>
              </a:ext>
            </a:extLst>
          </p:cNvPr>
          <p:cNvSpPr>
            <a:spLocks noGrp="1"/>
          </p:cNvSpPr>
          <p:nvPr>
            <p:ph type="body" sz="quarter" idx="22" hasCustomPrompt="1"/>
          </p:nvPr>
        </p:nvSpPr>
        <p:spPr>
          <a:xfrm>
            <a:off x="9643428"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12" name="Text Placeholder 9">
            <a:extLst>
              <a:ext uri="{FF2B5EF4-FFF2-40B4-BE49-F238E27FC236}">
                <a16:creationId xmlns:a16="http://schemas.microsoft.com/office/drawing/2014/main" id="{F90290A2-7689-4DF5-971A-36C2D9173411}"/>
              </a:ext>
            </a:extLst>
          </p:cNvPr>
          <p:cNvSpPr>
            <a:spLocks noGrp="1"/>
          </p:cNvSpPr>
          <p:nvPr>
            <p:ph type="body" sz="quarter" idx="23"/>
          </p:nvPr>
        </p:nvSpPr>
        <p:spPr>
          <a:xfrm>
            <a:off x="9643428" y="227647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99343273"/>
      </p:ext>
    </p:extLst>
  </p:cSld>
  <p:clrMapOvr>
    <a:masterClrMapping/>
  </p:clrMapOvr>
  <p:transition>
    <p:fade/>
  </p:transition>
  <p:extLst>
    <p:ext uri="{DCECCB84-F9BA-43D5-87BE-67443E8EF086}">
      <p15:sldGuideLst xmlns:p15="http://schemas.microsoft.com/office/powerpoint/2012/main">
        <p15:guide id="4" orient="horz" pos="906">
          <p15:clr>
            <a:srgbClr val="5ACBF0"/>
          </p15:clr>
        </p15:guide>
        <p15:guide id="5" orient="horz" pos="288">
          <p15:clr>
            <a:srgbClr val="5ACBF0"/>
          </p15:clr>
        </p15:guide>
        <p15:guide id="6" pos="1610">
          <p15:clr>
            <a:srgbClr val="5ACBF0"/>
          </p15:clr>
        </p15:guide>
        <p15:guide id="7" pos="1795">
          <p15:clr>
            <a:srgbClr val="5ACBF0"/>
          </p15:clr>
        </p15:guide>
        <p15:guide id="8" pos="3035">
          <p15:clr>
            <a:srgbClr val="5ACBF0"/>
          </p15:clr>
        </p15:guide>
        <p15:guide id="9" pos="3221">
          <p15:clr>
            <a:srgbClr val="5ACBF0"/>
          </p15:clr>
        </p15:guide>
        <p15:guide id="10" pos="4461">
          <p15:clr>
            <a:srgbClr val="5ACBF0"/>
          </p15:clr>
        </p15:guide>
        <p15:guide id="11" pos="5890">
          <p15:clr>
            <a:srgbClr val="5ACBF0"/>
          </p15:clr>
        </p15:guide>
        <p15:guide id="12" orient="horz" pos="1436">
          <p15:clr>
            <a:srgbClr val="5ACBF0"/>
          </p15:clr>
        </p15:guide>
        <p15:guide id="13" pos="4646">
          <p15:clr>
            <a:srgbClr val="5ACBF0"/>
          </p15:clr>
        </p15:guide>
        <p15:guide id="14" pos="6072">
          <p15:clr>
            <a:srgbClr val="5ACBF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pic>
        <p:nvPicPr>
          <p:cNvPr id="6" name="Image 22" descr="Une image contenant capture d’écran, Graphique, noir, conception&#10;&#10;Description générée automatiquement">
            <a:extLst>
              <a:ext uri="{FF2B5EF4-FFF2-40B4-BE49-F238E27FC236}">
                <a16:creationId xmlns:a16="http://schemas.microsoft.com/office/drawing/2014/main" id="{F440FCB3-ECF5-52A2-C75D-DA911BBEAE97}"/>
              </a:ext>
            </a:extLst>
          </p:cNvPr>
          <p:cNvPicPr>
            <a:picLocks noChangeAspect="1"/>
          </p:cNvPicPr>
          <p:nvPr userDrawn="1"/>
        </p:nvPicPr>
        <p:blipFill>
          <a:blip r:embed="rId2">
            <a:alphaModFix amt="3000"/>
            <a:extLst>
              <a:ext uri="{BEBA8EAE-BF5A-486C-A8C5-ECC9F3942E4B}">
                <a14:imgProps xmlns:a14="http://schemas.microsoft.com/office/drawing/2010/main">
                  <a14:imgLayer r:embed="rId3">
                    <a14:imgEffect>
                      <a14:brightnessContrast bright="100000"/>
                    </a14:imgEffect>
                  </a14:imgLayer>
                </a14:imgProps>
              </a:ext>
            </a:extLst>
          </a:blip>
          <a:stretch>
            <a:fillRect/>
          </a:stretch>
        </p:blipFill>
        <p:spPr>
          <a:xfrm flipH="1">
            <a:off x="0" y="0"/>
            <a:ext cx="6197600" cy="6858000"/>
          </a:xfrm>
          <a:prstGeom prst="rect">
            <a:avLst/>
          </a:prstGeom>
        </p:spPr>
      </p:pic>
      <p:cxnSp>
        <p:nvCxnSpPr>
          <p:cNvPr id="7" name="Connecteur droit 21">
            <a:extLst>
              <a:ext uri="{FF2B5EF4-FFF2-40B4-BE49-F238E27FC236}">
                <a16:creationId xmlns:a16="http://schemas.microsoft.com/office/drawing/2014/main" id="{8F8B7ACC-CA50-BF7A-1DE2-BBA9A505FD5E}"/>
              </a:ext>
            </a:extLst>
          </p:cNvPr>
          <p:cNvCxnSpPr>
            <a:cxnSpLocks/>
          </p:cNvCxnSpPr>
          <p:nvPr userDrawn="1"/>
        </p:nvCxnSpPr>
        <p:spPr>
          <a:xfrm>
            <a:off x="11609388" y="6381328"/>
            <a:ext cx="0" cy="476672"/>
          </a:xfrm>
          <a:prstGeom prst="line">
            <a:avLst/>
          </a:prstGeom>
          <a:ln w="12700">
            <a:solidFill>
              <a:schemeClr val="tx1">
                <a:lumMod val="5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8" name="Image 20">
            <a:extLst>
              <a:ext uri="{FF2B5EF4-FFF2-40B4-BE49-F238E27FC236}">
                <a16:creationId xmlns:a16="http://schemas.microsoft.com/office/drawing/2014/main" id="{DA30B6C4-9C39-0A86-3056-CE1B7099E2B1}"/>
              </a:ext>
            </a:extLst>
          </p:cNvPr>
          <p:cNvPicPr>
            <a:picLocks noChangeAspect="1"/>
          </p:cNvPicPr>
          <p:nvPr userDrawn="1"/>
        </p:nvPicPr>
        <p:blipFill rotWithShape="1">
          <a:blip r:embed="rId4"/>
          <a:srcRect l="-3741" t="-20759" r="52945" b="-5827"/>
          <a:stretch/>
        </p:blipFill>
        <p:spPr>
          <a:xfrm>
            <a:off x="11736000" y="6443999"/>
            <a:ext cx="360000" cy="288000"/>
          </a:xfrm>
          <a:prstGeom prst="rect">
            <a:avLst/>
          </a:prstGeom>
        </p:spPr>
      </p:pic>
    </p:spTree>
    <p:extLst>
      <p:ext uri="{BB962C8B-B14F-4D97-AF65-F5344CB8AC3E}">
        <p14:creationId xmlns:p14="http://schemas.microsoft.com/office/powerpoint/2010/main" val="2643501323"/>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cxnSp>
        <p:nvCxnSpPr>
          <p:cNvPr id="7" name="Connecteur droit 21">
            <a:extLst>
              <a:ext uri="{FF2B5EF4-FFF2-40B4-BE49-F238E27FC236}">
                <a16:creationId xmlns:a16="http://schemas.microsoft.com/office/drawing/2014/main" id="{8F8B7ACC-CA50-BF7A-1DE2-BBA9A505FD5E}"/>
              </a:ext>
            </a:extLst>
          </p:cNvPr>
          <p:cNvCxnSpPr>
            <a:cxnSpLocks/>
          </p:cNvCxnSpPr>
          <p:nvPr userDrawn="1"/>
        </p:nvCxnSpPr>
        <p:spPr>
          <a:xfrm>
            <a:off x="11609388" y="6381328"/>
            <a:ext cx="0" cy="476672"/>
          </a:xfrm>
          <a:prstGeom prst="line">
            <a:avLst/>
          </a:prstGeom>
          <a:ln w="12700">
            <a:solidFill>
              <a:schemeClr val="tx1">
                <a:lumMod val="5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8" name="Image 20">
            <a:extLst>
              <a:ext uri="{FF2B5EF4-FFF2-40B4-BE49-F238E27FC236}">
                <a16:creationId xmlns:a16="http://schemas.microsoft.com/office/drawing/2014/main" id="{DA30B6C4-9C39-0A86-3056-CE1B7099E2B1}"/>
              </a:ext>
            </a:extLst>
          </p:cNvPr>
          <p:cNvPicPr>
            <a:picLocks noChangeAspect="1"/>
          </p:cNvPicPr>
          <p:nvPr userDrawn="1"/>
        </p:nvPicPr>
        <p:blipFill rotWithShape="1">
          <a:blip r:embed="rId2"/>
          <a:srcRect l="-3741" t="-20759" r="52945" b="-5827"/>
          <a:stretch/>
        </p:blipFill>
        <p:spPr>
          <a:xfrm>
            <a:off x="11736000" y="6443999"/>
            <a:ext cx="360000" cy="288000"/>
          </a:xfrm>
          <a:prstGeom prst="rect">
            <a:avLst/>
          </a:prstGeom>
        </p:spPr>
      </p:pic>
      <p:pic>
        <p:nvPicPr>
          <p:cNvPr id="2" name="Picture 1">
            <a:extLst>
              <a:ext uri="{FF2B5EF4-FFF2-40B4-BE49-F238E27FC236}">
                <a16:creationId xmlns:a16="http://schemas.microsoft.com/office/drawing/2014/main" id="{67231DA7-D218-3D74-3EBC-2E6F1F67FD0C}"/>
              </a:ext>
            </a:extLst>
          </p:cNvPr>
          <p:cNvPicPr>
            <a:picLocks noChangeAspect="1"/>
          </p:cNvPicPr>
          <p:nvPr userDrawn="1"/>
        </p:nvPicPr>
        <p:blipFill>
          <a:blip r:embed="rId3">
            <a:alphaModFix amt="3000"/>
          </a:blip>
          <a:srcRect l="9069" t="23997" r="42229" b="40674"/>
          <a:stretch/>
        </p:blipFill>
        <p:spPr>
          <a:xfrm>
            <a:off x="0" y="0"/>
            <a:ext cx="12192002" cy="6858000"/>
          </a:xfrm>
          <a:prstGeom prst="rect">
            <a:avLst/>
          </a:prstGeom>
        </p:spPr>
      </p:pic>
    </p:spTree>
    <p:extLst>
      <p:ext uri="{BB962C8B-B14F-4D97-AF65-F5344CB8AC3E}">
        <p14:creationId xmlns:p14="http://schemas.microsoft.com/office/powerpoint/2010/main" val="3606832827"/>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Only - left side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a:xfrm>
            <a:off x="588264" y="2875002"/>
            <a:ext cx="4127692" cy="1107996"/>
          </a:xfrm>
        </p:spPr>
        <p:txBody>
          <a:bodyPr wrap="square" anchor="ctr">
            <a:spAutoFit/>
          </a:bodyPr>
          <a:lstStyle/>
          <a:p>
            <a:r>
              <a:rPr lang="en-US"/>
              <a:t>Click to edit Master title style</a:t>
            </a:r>
          </a:p>
        </p:txBody>
      </p:sp>
    </p:spTree>
    <p:extLst>
      <p:ext uri="{BB962C8B-B14F-4D97-AF65-F5344CB8AC3E}">
        <p14:creationId xmlns:p14="http://schemas.microsoft.com/office/powerpoint/2010/main" val="657101720"/>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30" orient="horz" pos="288">
          <p15:clr>
            <a:srgbClr val="5ACBF0"/>
          </p15:clr>
        </p15:guide>
        <p15:guide id="32" orient="horz" pos="2160">
          <p15:clr>
            <a:srgbClr val="5ACBF0"/>
          </p15:clr>
        </p15:guide>
        <p15:guide id="33" pos="2976">
          <p15:clr>
            <a:srgbClr val="5ACBF0"/>
          </p15:clr>
        </p15:guide>
        <p15:guide id="34" pos="3336">
          <p15:clr>
            <a:srgbClr val="5ACBF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p:nvPr>
        </p:nvSpPr>
        <p:spPr>
          <a:xfrm>
            <a:off x="584200" y="457200"/>
            <a:ext cx="5508419" cy="372410"/>
          </a:xfrm>
        </p:spPr>
        <p:txBody>
          <a:bodyPr tIns="64008"/>
          <a:lstStyle>
            <a:lvl1pPr>
              <a:defRPr sz="2000" spc="0">
                <a:latin typeface="+mj-lt"/>
                <a:cs typeface="Segoe UI"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2011354891"/>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52">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guide id="31" pos="3840">
          <p15:clr>
            <a:srgbClr val="5ACBF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itle - 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588263" y="588963"/>
            <a:ext cx="4158362" cy="2535236"/>
          </a:xfrm>
        </p:spPr>
        <p:txBody>
          <a:bodyPr anchor="b"/>
          <a:lstStyle>
            <a:lvl1pPr>
              <a:defRPr/>
            </a:lvl1pPr>
          </a:lstStyle>
          <a:p>
            <a:r>
              <a:rPr lang="en-US"/>
              <a:t>Title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84200" y="3535540"/>
            <a:ext cx="4162425" cy="2733497"/>
          </a:xfrm>
        </p:spPr>
        <p:txBody>
          <a:bodyPr/>
          <a:lstStyle>
            <a:lvl1pPr marL="0" indent="0">
              <a:buNone/>
              <a:defRPr sz="2200">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Click to edit Master text styles</a:t>
            </a:r>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2E18FD0C-FA99-4937-92CD-5CF7F279CD8E}"/>
              </a:ext>
            </a:extLst>
          </p:cNvPr>
          <p:cNvSpPr>
            <a:spLocks noGrp="1"/>
          </p:cNvSpPr>
          <p:nvPr>
            <p:ph type="pic" sz="quarter" idx="11" hasCustomPrompt="1"/>
          </p:nvPr>
        </p:nvSpPr>
        <p:spPr bwMode="ltGray">
          <a:xfrm>
            <a:off x="5334000" y="0"/>
            <a:ext cx="6858000" cy="6858000"/>
          </a:xfrm>
          <a:blipFill>
            <a:blip r:embed="rId2"/>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6" name="TextBox 5">
            <a:extLst>
              <a:ext uri="{FF2B5EF4-FFF2-40B4-BE49-F238E27FC236}">
                <a16:creationId xmlns:a16="http://schemas.microsoft.com/office/drawing/2014/main" id="{16BDF4B0-32EF-4DA8-9A83-B73DD831057C}"/>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239482078"/>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7" orient="horz" pos="1968">
          <p15:clr>
            <a:srgbClr val="5ACBF0"/>
          </p15:clr>
        </p15:guide>
        <p15:guide id="8" orient="horz" pos="2226">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2DE97-5F35-4963-AC7A-96FEB98062FF}"/>
              </a:ext>
            </a:extLst>
          </p:cNvPr>
          <p:cNvSpPr>
            <a:spLocks noGrp="1"/>
          </p:cNvSpPr>
          <p:nvPr>
            <p:ph type="title"/>
          </p:nvPr>
        </p:nvSpPr>
        <p:spPr>
          <a:xfrm>
            <a:off x="588263" y="585788"/>
            <a:ext cx="4159950" cy="5683249"/>
          </a:xfrm>
        </p:spPr>
        <p:txBody>
          <a:bodyPr anchor="ct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5334000" y="0"/>
            <a:ext cx="6858000" cy="6858000"/>
          </a:xfrm>
          <a:blipFill>
            <a:blip r:embed="rId2"/>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8A09A47B-FEF5-47F3-B2DD-A73E7C3234AF}"/>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834848719"/>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5" orient="horz" pos="2160">
          <p15:clr>
            <a:srgbClr val="5ACBF0"/>
          </p15:clr>
        </p15:guide>
        <p15:guide id="6" pos="2991">
          <p15:clr>
            <a:srgbClr val="5ACBF0"/>
          </p15:clr>
        </p15:guide>
        <p15:guide id="7" pos="3728">
          <p15:clr>
            <a:srgbClr val="C35EA4"/>
          </p15:clr>
        </p15:guide>
        <p15:guide id="8" pos="3544">
          <p15:clr>
            <a:srgbClr val="A4A3A4"/>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Square Photo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4E2C6C6-B442-4DE7-9C6C-405B9005314D}"/>
              </a:ext>
            </a:extLst>
          </p:cNvPr>
          <p:cNvSpPr>
            <a:spLocks noGrp="1"/>
          </p:cNvSpPr>
          <p:nvPr>
            <p:ph type="title" hasCustomPrompt="1"/>
          </p:nvPr>
        </p:nvSpPr>
        <p:spPr>
          <a:xfrm>
            <a:off x="588263" y="2979738"/>
            <a:ext cx="4163125" cy="3289300"/>
          </a:xfrm>
        </p:spPr>
        <p:txBody>
          <a:bodyPr anchor="t"/>
          <a:lstStyle>
            <a:lvl1pPr>
              <a:defRPr sz="2800"/>
            </a:lvl1pPr>
          </a:lstStyle>
          <a:p>
            <a:r>
              <a:rPr lang="en-US"/>
              <a:t>Square photo layout with smaller text</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3EBEAA94-C151-43DE-8A5A-09E8A930427E}"/>
              </a:ext>
            </a:extLst>
          </p:cNvPr>
          <p:cNvSpPr>
            <a:spLocks noGrp="1"/>
          </p:cNvSpPr>
          <p:nvPr>
            <p:ph type="pic" sz="quarter" idx="11" hasCustomPrompt="1"/>
          </p:nvPr>
        </p:nvSpPr>
        <p:spPr bwMode="ltGray">
          <a:xfrm>
            <a:off x="5334000" y="0"/>
            <a:ext cx="6858000" cy="6858000"/>
          </a:xfrm>
          <a:blipFill>
            <a:blip r:embed="rId2"/>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6C2F1290-9237-4BEE-AAAC-6708F286265B}"/>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273448520"/>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3" orient="horz" pos="1877">
          <p15:clr>
            <a:srgbClr val="5ACBF0"/>
          </p15:clr>
        </p15:guide>
        <p15:guide id="4" pos="3731">
          <p15:clr>
            <a:srgbClr val="C35EA4"/>
          </p15:clr>
        </p15:guide>
        <p15:guide id="5" pos="2993">
          <p15:clr>
            <a:srgbClr val="5ACBF0"/>
          </p15:clr>
        </p15:guide>
        <p15:guide id="6" pos="3547">
          <p15:clr>
            <a:srgbClr val="A4A3A4"/>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5DFC294-8A26-120C-670A-C3BCB5E87EDD}"/>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3" name="MS logo white - EMF" descr="Microsoft logo white text version">
            <a:extLst>
              <a:ext uri="{FF2B5EF4-FFF2-40B4-BE49-F238E27FC236}">
                <a16:creationId xmlns:a16="http://schemas.microsoft.com/office/drawing/2014/main" id="{793622C4-2B8D-1043-10DA-33B5AD98158E}"/>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bwMode="black">
          <a:xfrm>
            <a:off x="584200" y="585788"/>
            <a:ext cx="1366245" cy="292608"/>
          </a:xfrm>
          <a:prstGeom prst="rect">
            <a:avLst/>
          </a:prstGeom>
        </p:spPr>
      </p:pic>
      <p:sp>
        <p:nvSpPr>
          <p:cNvPr id="9" name="Title 1"/>
          <p:cNvSpPr>
            <a:spLocks noGrp="1"/>
          </p:cNvSpPr>
          <p:nvPr>
            <p:ph type="title" hasCustomPrompt="1"/>
          </p:nvPr>
        </p:nvSpPr>
        <p:spPr bwMode="white">
          <a:xfrm>
            <a:off x="584200" y="2305051"/>
            <a:ext cx="5577840" cy="1228726"/>
          </a:xfrm>
          <a:noFill/>
        </p:spPr>
        <p:txBody>
          <a:bodyPr vert="horz" wrap="square" lIns="0" tIns="0" rIns="0" bIns="0" rtlCol="0" anchor="b" anchorCtr="0">
            <a:spAutoFit/>
          </a:bodyPr>
          <a:lstStyle>
            <a:lvl1pPr>
              <a:defRPr lang="en-US" sz="4000" dirty="0">
                <a:solidFill>
                  <a:srgbClr val="FFF0C9"/>
                </a:solidFill>
              </a:defRPr>
            </a:lvl1pPr>
          </a:lstStyle>
          <a:p>
            <a:pPr lvl="0"/>
            <a:r>
              <a:rPr lang="en-US"/>
              <a:t>Event name or presentation title </a:t>
            </a:r>
          </a:p>
        </p:txBody>
      </p:sp>
      <p:sp>
        <p:nvSpPr>
          <p:cNvPr id="5" name="Text Placeholder 4"/>
          <p:cNvSpPr>
            <a:spLocks noGrp="1"/>
          </p:cNvSpPr>
          <p:nvPr>
            <p:ph type="body" sz="quarter" idx="12" hasCustomPrompt="1"/>
          </p:nvPr>
        </p:nvSpPr>
        <p:spPr bwMode="white">
          <a:xfrm>
            <a:off x="584200" y="3962400"/>
            <a:ext cx="5577840" cy="276999"/>
          </a:xfrm>
          <a:noFill/>
        </p:spPr>
        <p:txBody>
          <a:bodyPr wrap="square" lIns="0" tIns="0" rIns="0" bIns="0">
            <a:spAutoFit/>
          </a:bodyPr>
          <a:lstStyle>
            <a:lvl1pPr marL="0" indent="0">
              <a:spcBef>
                <a:spcPts val="0"/>
              </a:spcBef>
              <a:buNone/>
              <a:defRPr sz="1800" spc="0" baseline="0">
                <a:solidFill>
                  <a:schemeClr val="tx1"/>
                </a:solidFill>
                <a:latin typeface="+mn-lt"/>
                <a:cs typeface="Segoe UI" panose="020B0502040204020203" pitchFamily="34" charset="0"/>
              </a:defRPr>
            </a:lvl1pPr>
          </a:lstStyle>
          <a:p>
            <a:pPr lvl="0"/>
            <a:r>
              <a:rPr lang="en-US"/>
              <a:t>Speaker name or subtitle text</a:t>
            </a:r>
          </a:p>
        </p:txBody>
      </p:sp>
    </p:spTree>
    <p:extLst>
      <p:ext uri="{BB962C8B-B14F-4D97-AF65-F5344CB8AC3E}">
        <p14:creationId xmlns:p14="http://schemas.microsoft.com/office/powerpoint/2010/main" val="25558142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44">
          <p15:clr>
            <a:srgbClr val="5ACBF0"/>
          </p15:clr>
        </p15:guide>
        <p15:guide id="4" orient="horz" pos="216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Photo full bleed lower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blipFill>
            <a:blip r:embed="rId2"/>
            <a:stretch>
              <a:fillRect/>
            </a:stretch>
          </a:blipFill>
        </p:spPr>
        <p:txBody>
          <a:bodyPr wrap="none" bIns="1554480" anchor="ctr">
            <a:noAutofit/>
          </a:bodyPr>
          <a:lstStyle>
            <a:lvl1pPr marL="0" indent="0" algn="ctr">
              <a:buNone/>
              <a:defRPr sz="140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p:nvPr>
        </p:nvSpPr>
        <p:spPr bwMode="ltGray">
          <a:xfrm>
            <a:off x="0" y="3657600"/>
            <a:ext cx="12192000" cy="3200400"/>
          </a:xfrm>
          <a:gradFill flip="none" rotWithShape="1">
            <a:gsLst>
              <a:gs pos="40000">
                <a:srgbClr val="000000">
                  <a:alpha val="70000"/>
                </a:srgbClr>
              </a:gs>
              <a:gs pos="100000">
                <a:srgbClr val="000000">
                  <a:alpha val="0"/>
                </a:srgbClr>
              </a:gs>
            </a:gsLst>
            <a:lin ang="16200000" scaled="1"/>
            <a:tileRect/>
          </a:gradFill>
        </p:spPr>
        <p:txBody>
          <a:bodyPr lIns="585216" tIns="585216" rIns="585216" bIns="585216" anchor="b" anchorCtr="0">
            <a:noAutofit/>
          </a:bodyPr>
          <a:lstStyle>
            <a:lvl1pPr>
              <a:defRPr sz="3600" spc="0">
                <a:solidFill>
                  <a:srgbClr val="FFFFFF"/>
                </a:solidFill>
              </a:defRPr>
            </a:lvl1pPr>
          </a:lstStyle>
          <a:p>
            <a:r>
              <a:rPr lang="en-US"/>
              <a:t>Click to edit Master title style</a:t>
            </a:r>
          </a:p>
        </p:txBody>
      </p:sp>
      <p:sp>
        <p:nvSpPr>
          <p:cNvPr id="6" name="TextBox 5">
            <a:extLst>
              <a:ext uri="{FF2B5EF4-FFF2-40B4-BE49-F238E27FC236}">
                <a16:creationId xmlns:a16="http://schemas.microsoft.com/office/drawing/2014/main" id="{03F619C2-B134-493A-AB9F-5DE39C929931}"/>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396031531"/>
      </p:ext>
    </p:extLst>
  </p:cSld>
  <p:clrMapOvr>
    <a:masterClrMapping/>
  </p:clrMapOvr>
  <p:transition>
    <p:fade/>
  </p:transition>
  <p:extLst>
    <p:ext uri="{DCECCB84-F9BA-43D5-87BE-67443E8EF086}">
      <p15:sldGuideLst xmlns:p15="http://schemas.microsoft.com/office/powerpoint/2012/main">
        <p15:guide id="1" orient="horz" pos="2304">
          <p15:clr>
            <a:srgbClr val="5ACBF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Photo full bleed left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blipFill>
            <a:blip r:embed="rId2"/>
            <a:stretch>
              <a:fillRect/>
            </a:stretch>
          </a:blipFill>
        </p:spPr>
        <p:txBody>
          <a:bodyPr wrap="none" bIns="1554480" anchor="ctr">
            <a:noAutofit/>
          </a:bodyPr>
          <a:lstStyle>
            <a:lvl1pPr marL="0" indent="0" algn="ctr">
              <a:buNone/>
              <a:defRPr sz="140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hasCustomPrompt="1"/>
          </p:nvPr>
        </p:nvSpPr>
        <p:spPr bwMode="ltGray">
          <a:xfrm>
            <a:off x="-3" y="0"/>
            <a:ext cx="5669280" cy="6858000"/>
          </a:xfrm>
          <a:gradFill flip="none" rotWithShape="1">
            <a:gsLst>
              <a:gs pos="50000">
                <a:srgbClr val="000000">
                  <a:alpha val="70000"/>
                </a:srgbClr>
              </a:gs>
              <a:gs pos="100000">
                <a:srgbClr val="000000">
                  <a:alpha val="0"/>
                </a:srgbClr>
              </a:gs>
            </a:gsLst>
            <a:lin ang="0" scaled="1"/>
            <a:tileRect/>
          </a:gradFill>
        </p:spPr>
        <p:txBody>
          <a:bodyPr lIns="585216" tIns="585216" rIns="585216" bIns="585216" anchor="ctr">
            <a:noAutofit/>
          </a:bodyPr>
          <a:lstStyle>
            <a:lvl1pPr>
              <a:defRPr sz="3600" spc="0">
                <a:solidFill>
                  <a:srgbClr val="FFFFFF"/>
                </a:solidFill>
              </a:defRPr>
            </a:lvl1pPr>
          </a:lstStyle>
          <a:p>
            <a:r>
              <a:rPr lang="en-US"/>
              <a:t>Click to edit </a:t>
            </a:r>
            <a:br>
              <a:rPr lang="en-US"/>
            </a:br>
            <a:r>
              <a:rPr lang="en-US"/>
              <a:t>Master title style</a:t>
            </a:r>
          </a:p>
        </p:txBody>
      </p:sp>
      <p:sp>
        <p:nvSpPr>
          <p:cNvPr id="6" name="TextBox 5">
            <a:extLst>
              <a:ext uri="{FF2B5EF4-FFF2-40B4-BE49-F238E27FC236}">
                <a16:creationId xmlns:a16="http://schemas.microsoft.com/office/drawing/2014/main" id="{1D4894F6-B50F-43E1-83FC-4F2200B2FA65}"/>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946785083"/>
      </p:ext>
    </p:extLst>
  </p:cSld>
  <p:clrMapOvr>
    <a:masterClrMapping/>
  </p:clrMapOvr>
  <p:transition>
    <p:fade/>
  </p:transition>
  <p:extLst>
    <p:ext uri="{DCECCB84-F9BA-43D5-87BE-67443E8EF086}">
      <p15:sldGuideLst xmlns:p15="http://schemas.microsoft.com/office/powerpoint/2012/main">
        <p15:guide id="7" pos="3576">
          <p15:clr>
            <a:srgbClr val="5ACBF0"/>
          </p15:clr>
        </p15:guide>
        <p15:guide id="8" orient="horz" pos="2160">
          <p15:clr>
            <a:srgbClr val="5ACBF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Photo full bleed right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blipFill>
            <a:blip r:embed="rId2"/>
            <a:stretch>
              <a:fillRect/>
            </a:stretch>
          </a:blipFill>
        </p:spPr>
        <p:txBody>
          <a:bodyPr wrap="none" bIns="1554480" anchor="ctr">
            <a:noAutofit/>
          </a:bodyPr>
          <a:lstStyle>
            <a:lvl1pPr marL="0" indent="0" algn="ctr">
              <a:buNone/>
              <a:defRPr sz="140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hasCustomPrompt="1"/>
          </p:nvPr>
        </p:nvSpPr>
        <p:spPr bwMode="ltGray">
          <a:xfrm>
            <a:off x="6522720" y="0"/>
            <a:ext cx="5669280" cy="6858000"/>
          </a:xfrm>
          <a:gradFill flip="none" rotWithShape="1">
            <a:gsLst>
              <a:gs pos="50000">
                <a:srgbClr val="000000">
                  <a:alpha val="70000"/>
                </a:srgbClr>
              </a:gs>
              <a:gs pos="100000">
                <a:srgbClr val="000000">
                  <a:alpha val="0"/>
                </a:srgbClr>
              </a:gs>
            </a:gsLst>
            <a:lin ang="10800000" scaled="1"/>
            <a:tileRect/>
          </a:gradFill>
          <a:ln>
            <a:noFill/>
          </a:ln>
        </p:spPr>
        <p:txBody>
          <a:bodyPr lIns="585216" tIns="585216" rIns="585216" bIns="585216" anchor="ctr">
            <a:noAutofit/>
          </a:bodyPr>
          <a:lstStyle>
            <a:lvl1pPr algn="r">
              <a:defRPr sz="3600" spc="0">
                <a:solidFill>
                  <a:srgbClr val="FFFFFF"/>
                </a:solidFill>
              </a:defRPr>
            </a:lvl1pPr>
          </a:lstStyle>
          <a:p>
            <a:r>
              <a:rPr lang="en-US"/>
              <a:t>Click to edit </a:t>
            </a:r>
            <a:br>
              <a:rPr lang="en-US"/>
            </a:br>
            <a:r>
              <a:rPr lang="en-US"/>
              <a:t>Master title style</a:t>
            </a:r>
          </a:p>
        </p:txBody>
      </p:sp>
      <p:sp>
        <p:nvSpPr>
          <p:cNvPr id="6" name="TextBox 5">
            <a:extLst>
              <a:ext uri="{FF2B5EF4-FFF2-40B4-BE49-F238E27FC236}">
                <a16:creationId xmlns:a16="http://schemas.microsoft.com/office/drawing/2014/main" id="{A629011D-E3B4-416F-9D7F-7A99AE49F65A}"/>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855425174"/>
      </p:ext>
    </p:extLst>
  </p:cSld>
  <p:clrMapOvr>
    <a:masterClrMapping/>
  </p:clrMapOvr>
  <p:transition>
    <p:fade/>
  </p:transition>
  <p:extLst>
    <p:ext uri="{DCECCB84-F9BA-43D5-87BE-67443E8EF086}">
      <p15:sldGuideLst xmlns:p15="http://schemas.microsoft.com/office/powerpoint/2012/main">
        <p15:guide id="7" pos="4105">
          <p15:clr>
            <a:srgbClr val="5ACBF0"/>
          </p15:clr>
        </p15:guide>
        <p15:guide id="8" orient="horz" pos="2160">
          <p15:clr>
            <a:srgbClr val="5ACBF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op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E01E45-D858-46CB-8C37-2ADA7A8B4F38}"/>
              </a:ext>
            </a:extLst>
          </p:cNvPr>
          <p:cNvSpPr>
            <a:spLocks noGrp="1"/>
          </p:cNvSpPr>
          <p:nvPr>
            <p:ph type="title"/>
          </p:nvPr>
        </p:nvSpPr>
        <p:spPr>
          <a:xfrm>
            <a:off x="588263" y="5157216"/>
            <a:ext cx="11018520" cy="1111822"/>
          </a:xfrm>
        </p:spPr>
        <p:txBody>
          <a:bodyPr anchor="ctr"/>
          <a:lstStyle>
            <a:lvl1pPr algn="ctr">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0" y="0"/>
            <a:ext cx="12192000" cy="4572000"/>
          </a:xfrm>
          <a:blipFill>
            <a:blip r:embed="rId2"/>
            <a:stretch>
              <a:fillRect/>
            </a:stretch>
          </a:blipFill>
        </p:spPr>
        <p:txBody>
          <a:bodyPr vert="horz" wrap="square" lIns="0" tIns="1280160" rIns="0" bIns="0" rtlCol="0" anchor="t" anchorCtr="0">
            <a:noAutofit/>
          </a:bodyPr>
          <a:lstStyle>
            <a:lvl1pPr marL="0" indent="0" algn="ctr">
              <a:buNone/>
              <a:defRPr lang="en-US" sz="14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3A996C37-D0C9-4349-A860-B639C4EB9D5D}"/>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279851513"/>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Bottom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5563AC-3A0B-4839-A9DC-F00E8E5411A6}"/>
              </a:ext>
            </a:extLst>
          </p:cNvPr>
          <p:cNvSpPr>
            <a:spLocks noGrp="1"/>
          </p:cNvSpPr>
          <p:nvPr>
            <p:ph type="title"/>
          </p:nvPr>
        </p:nvSpPr>
        <p:spPr>
          <a:xfrm>
            <a:off x="588263" y="585788"/>
            <a:ext cx="11018520" cy="1114996"/>
          </a:xfrm>
        </p:spPr>
        <p:txBody>
          <a:bodyPr anchor="ctr"/>
          <a:lstStyle>
            <a:lvl1pPr algn="ctr">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2381" y="2286000"/>
            <a:ext cx="12192000" cy="4572000"/>
          </a:xfrm>
          <a:blipFill>
            <a:blip r:embed="rId2"/>
            <a:stretch>
              <a:fillRect/>
            </a:stretch>
          </a:blipFill>
        </p:spPr>
        <p:txBody>
          <a:bodyPr vert="horz" wrap="square" lIns="0" tIns="1371600" rIns="0" bIns="0" rtlCol="0" anchor="t" anchorCtr="0">
            <a:noAutofit/>
          </a:bodyPr>
          <a:lstStyle>
            <a:lvl1pPr marL="0" indent="0" algn="ctr">
              <a:buNone/>
              <a:defRPr lang="en-US" sz="14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3D6FDE6F-0F4B-446A-A51F-494FB0996655}"/>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270447361"/>
      </p:ext>
    </p:extLst>
  </p:cSld>
  <p:clrMapOvr>
    <a:masterClrMapping/>
  </p:clrMapOvr>
  <p:transition>
    <p:fade/>
  </p:transition>
  <p:extLst>
    <p:ext uri="{DCECCB84-F9BA-43D5-87BE-67443E8EF086}">
      <p15:sldGuideLst xmlns:p15="http://schemas.microsoft.com/office/powerpoint/2012/main">
        <p15:guide id="5" orient="horz" pos="1440">
          <p15:clr>
            <a:srgbClr val="5ACBF0"/>
          </p15:clr>
        </p15:guide>
        <p15:guide id="6" orient="horz" pos="720">
          <p15:clr>
            <a:srgbClr val="5ACBF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wo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27DCA08-1117-4B11-AEFD-AAB2B33543F9}"/>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4199" y="5689600"/>
            <a:ext cx="5367528"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5367528" cy="3474720"/>
          </a:xfrm>
          <a:blipFill>
            <a:blip r:embed="rId2"/>
            <a:stretch>
              <a:fillRect/>
            </a:stretch>
          </a:blipFill>
        </p:spPr>
        <p:txBody>
          <a:bodyPr vert="horz" wrap="square" lIns="0" tIns="0" rIns="0" bIns="1005840" rtlCol="0" anchor="ctr" anchorCtr="0">
            <a:noAutofit/>
          </a:bodyPr>
          <a:lstStyle>
            <a:lvl1pPr marL="0" indent="0" algn="ctr">
              <a:buNone/>
              <a:defRPr lang="en-US" sz="10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1860" y="5689600"/>
            <a:ext cx="5367528"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6239255" y="2025650"/>
            <a:ext cx="5367528" cy="3474720"/>
          </a:xfrm>
          <a:blipFill>
            <a:blip r:embed="rId3"/>
            <a:stretch>
              <a:fillRect/>
            </a:stretch>
          </a:blipFill>
        </p:spPr>
        <p:txBody>
          <a:bodyPr vert="horz" wrap="square" lIns="0" tIns="0" rIns="0" bIns="1005840" rtlCol="0" anchor="ctr" anchorCtr="0">
            <a:noAutofit/>
          </a:bodyPr>
          <a:lstStyle>
            <a:lvl1pPr marL="0" indent="0" algn="ctr">
              <a:buNone/>
              <a:defRPr lang="en-US" sz="10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10" name="TextBox 9">
            <a:extLst>
              <a:ext uri="{FF2B5EF4-FFF2-40B4-BE49-F238E27FC236}">
                <a16:creationId xmlns:a16="http://schemas.microsoft.com/office/drawing/2014/main" id="{CAF59E09-7602-42B9-AB0C-9D1365A9EBB2}"/>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262806157"/>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3749">
          <p15:clr>
            <a:srgbClr val="5ACBF0"/>
          </p15:clr>
        </p15:guide>
        <p15:guide id="7" pos="3931">
          <p15:clr>
            <a:srgbClr val="5ACBF0"/>
          </p15:clr>
        </p15:guide>
        <p15:guide id="8" orient="horz" pos="3464">
          <p15:clr>
            <a:srgbClr val="5ACBF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hree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2613" y="5689600"/>
            <a:ext cx="3475037"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3474720" cy="3474720"/>
          </a:xfrm>
          <a:blipFill>
            <a:blip r:embed="rId2"/>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4358640" y="5689600"/>
            <a:ext cx="3475037"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ltGray">
          <a:xfrm>
            <a:off x="4358640" y="2025650"/>
            <a:ext cx="3474720" cy="3474720"/>
          </a:xfrm>
          <a:blipFill>
            <a:blip r:embed="rId3"/>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8134351" y="5689600"/>
            <a:ext cx="3475037"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8132063" y="2025650"/>
            <a:ext cx="3474720" cy="3474720"/>
          </a:xfrm>
          <a:blipFill>
            <a:blip r:embed="rId4"/>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Box 13">
            <a:extLst>
              <a:ext uri="{FF2B5EF4-FFF2-40B4-BE49-F238E27FC236}">
                <a16:creationId xmlns:a16="http://schemas.microsoft.com/office/drawing/2014/main" id="{52B36921-D927-4BA6-8891-8AEE9784923C}"/>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903734073"/>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2557">
          <p15:clr>
            <a:srgbClr val="5ACBF0"/>
          </p15:clr>
        </p15:guide>
        <p15:guide id="7" pos="2744">
          <p15:clr>
            <a:srgbClr val="5ACBF0"/>
          </p15:clr>
        </p15:guide>
        <p15:guide id="8" pos="4936">
          <p15:clr>
            <a:srgbClr val="5ACBF0"/>
          </p15:clr>
        </p15:guide>
        <p15:guide id="9" pos="5123">
          <p15:clr>
            <a:srgbClr val="5ACBF0"/>
          </p15:clr>
        </p15:guide>
        <p15:guide id="10" orient="horz" pos="3465">
          <p15:clr>
            <a:srgbClr val="5ACBF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Four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2613"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2532888" cy="2532888"/>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3413908"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ltGray">
          <a:xfrm>
            <a:off x="3413908" y="2025650"/>
            <a:ext cx="2532888" cy="2532888"/>
          </a:xfrm>
          <a:blipFill>
            <a:blip r:embed="rId3"/>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5204"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6245204" y="2025650"/>
            <a:ext cx="2532888" cy="2532888"/>
          </a:xfrm>
          <a:blipFill>
            <a:blip r:embed="rId4"/>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5" name="Text Placeholder 3">
            <a:extLst>
              <a:ext uri="{FF2B5EF4-FFF2-40B4-BE49-F238E27FC236}">
                <a16:creationId xmlns:a16="http://schemas.microsoft.com/office/drawing/2014/main" id="{38E883C1-8203-4549-AF30-B96AEC45AC68}"/>
              </a:ext>
            </a:extLst>
          </p:cNvPr>
          <p:cNvSpPr>
            <a:spLocks noGrp="1"/>
          </p:cNvSpPr>
          <p:nvPr>
            <p:ph type="body" sz="quarter" idx="20"/>
          </p:nvPr>
        </p:nvSpPr>
        <p:spPr>
          <a:xfrm>
            <a:off x="9076500"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14" name="Picture Placeholder" descr="This photo is a 'placeholder' only. Drag or drop your photo here, or click and tap the center to insert a photo.">
            <a:extLst>
              <a:ext uri="{FF2B5EF4-FFF2-40B4-BE49-F238E27FC236}">
                <a16:creationId xmlns:a16="http://schemas.microsoft.com/office/drawing/2014/main" id="{BBD58C33-921C-42F1-9803-1C798DB548C2}"/>
              </a:ext>
            </a:extLst>
          </p:cNvPr>
          <p:cNvSpPr>
            <a:spLocks noGrp="1"/>
          </p:cNvSpPr>
          <p:nvPr>
            <p:ph type="pic" sz="quarter" idx="19" hasCustomPrompt="1"/>
          </p:nvPr>
        </p:nvSpPr>
        <p:spPr bwMode="ltGray">
          <a:xfrm>
            <a:off x="9073895" y="2025650"/>
            <a:ext cx="2532888" cy="2532888"/>
          </a:xfrm>
          <a:blipFill>
            <a:blip r:embed="rId5"/>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16" name="TextBox 15">
            <a:extLst>
              <a:ext uri="{FF2B5EF4-FFF2-40B4-BE49-F238E27FC236}">
                <a16:creationId xmlns:a16="http://schemas.microsoft.com/office/drawing/2014/main" id="{5CF56B00-AAD4-4F4F-8228-B6CF8367DE0D}"/>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380664621"/>
      </p:ext>
    </p:extLst>
  </p:cSld>
  <p:clrMapOvr>
    <a:masterClrMapping/>
  </p:clrMapOvr>
  <p:transition>
    <p:fade/>
  </p:transition>
  <p:extLst>
    <p:ext uri="{DCECCB84-F9BA-43D5-87BE-67443E8EF086}">
      <p15:sldGuideLst xmlns:p15="http://schemas.microsoft.com/office/powerpoint/2012/main">
        <p15:guide id="3" orient="horz" pos="2993">
          <p15:clr>
            <a:srgbClr val="5ACBF0"/>
          </p15:clr>
        </p15:guide>
        <p15:guide id="4" orient="horz" pos="1276">
          <p15:clr>
            <a:srgbClr val="5ACBF0"/>
          </p15:clr>
        </p15:guide>
        <p15:guide id="5" orient="horz" pos="288">
          <p15:clr>
            <a:srgbClr val="5ACBF0"/>
          </p15:clr>
        </p15:guide>
        <p15:guide id="6" pos="1963">
          <p15:clr>
            <a:srgbClr val="5ACBF0"/>
          </p15:clr>
        </p15:guide>
        <p15:guide id="7" pos="2150">
          <p15:clr>
            <a:srgbClr val="5ACBF0"/>
          </p15:clr>
        </p15:guide>
        <p15:guide id="8" pos="3746">
          <p15:clr>
            <a:srgbClr val="5ACBF0"/>
          </p15:clr>
        </p15:guide>
        <p15:guide id="9" pos="3934">
          <p15:clr>
            <a:srgbClr val="5ACBF0"/>
          </p15:clr>
        </p15:guide>
        <p15:guide id="10" pos="5530">
          <p15:clr>
            <a:srgbClr val="5ACBF0"/>
          </p15:clr>
        </p15:guide>
        <p15:guide id="11" pos="5716">
          <p15:clr>
            <a:srgbClr val="5ACBF0"/>
          </p15:clr>
        </p15:guide>
        <p15:guide id="12" orient="horz" pos="2870">
          <p15:clr>
            <a:srgbClr val="5ACBF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Two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8"/>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585216" y="5334000"/>
            <a:ext cx="4892040" cy="93503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6062472" cy="2807208"/>
          </a:xfrm>
          <a:blipFill>
            <a:blip r:embed="rId2"/>
            <a:stretch>
              <a:fillRect/>
            </a:stretch>
          </a:blipFill>
        </p:spPr>
        <p:txBody>
          <a:bodyPr lIns="0" tIns="0" rIns="0" bIns="73152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6714744" y="5334000"/>
            <a:ext cx="4892040" cy="938212"/>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6129528" y="2286000"/>
            <a:ext cx="6062472" cy="2807208"/>
          </a:xfrm>
          <a:blipFill>
            <a:blip r:embed="rId3"/>
            <a:stretch>
              <a:fillRect/>
            </a:stretch>
          </a:blipFill>
        </p:spPr>
        <p:txBody>
          <a:bodyPr lIns="0" tIns="0" rIns="0" bIns="73152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4" name="TextBox 3">
            <a:extLst>
              <a:ext uri="{FF2B5EF4-FFF2-40B4-BE49-F238E27FC236}">
                <a16:creationId xmlns:a16="http://schemas.microsoft.com/office/drawing/2014/main" id="{6AAE597A-BE1E-6B1F-960D-A90DC95443AC}"/>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552599996"/>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4" orient="horz" pos="3209">
          <p15:clr>
            <a:srgbClr val="5ACBF0"/>
          </p15:clr>
        </p15:guide>
        <p15:guide id="5" pos="3826">
          <p15:clr>
            <a:srgbClr val="5ACBF0"/>
          </p15:clr>
        </p15:guide>
        <p15:guide id="6" pos="3859">
          <p15:clr>
            <a:srgbClr val="5ACBF0"/>
          </p15:clr>
        </p15:guide>
        <p15:guide id="11" pos="1910">
          <p15:clr>
            <a:srgbClr val="5ACBF0"/>
          </p15:clr>
        </p15:guide>
        <p15:guide id="12" pos="5770">
          <p15:clr>
            <a:srgbClr val="5ACBF0"/>
          </p15:clr>
        </p15:guide>
        <p15:guide id="13" orient="horz" pos="3360">
          <p15:clr>
            <a:srgbClr val="5ACBF0"/>
          </p15:clr>
        </p15:guide>
        <p15:guide id="14" orient="horz">
          <p15:clr>
            <a:srgbClr val="5ACBF0"/>
          </p15:clr>
        </p15:guide>
        <p15:guide id="15" pos="3451">
          <p15:clr>
            <a:srgbClr val="5ACBF0"/>
          </p15:clr>
        </p15:guide>
        <p15:guide id="16" pos="4229">
          <p15:clr>
            <a:srgbClr val="5ACBF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hree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7"/>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585216" y="4800600"/>
            <a:ext cx="2852928" cy="146843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4023360" cy="2286000"/>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4669536" y="4799409"/>
            <a:ext cx="2852928" cy="1472803"/>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4084320" y="2286000"/>
            <a:ext cx="4023360" cy="2286000"/>
          </a:xfrm>
          <a:blipFill>
            <a:blip r:embed="rId3"/>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8753856" y="4799410"/>
            <a:ext cx="2852928" cy="146962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8168640" y="2286000"/>
            <a:ext cx="4023360" cy="2286000"/>
          </a:xfrm>
          <a:blipFill>
            <a:blip r:embed="rId4"/>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42B999C7-F5A8-46A6-92C5-AA3BE4E2693D}"/>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659197262"/>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5" pos="2534">
          <p15:clr>
            <a:srgbClr val="5ACBF0"/>
          </p15:clr>
        </p15:guide>
        <p15:guide id="6" pos="2573">
          <p15:clr>
            <a:srgbClr val="5ACBF0"/>
          </p15:clr>
        </p15:guide>
        <p15:guide id="8" pos="5109">
          <p15:clr>
            <a:srgbClr val="5ACBF0"/>
          </p15:clr>
        </p15:guide>
        <p15:guide id="9" pos="5145">
          <p15:clr>
            <a:srgbClr val="5ACBF0"/>
          </p15:clr>
        </p15:guide>
        <p15:guide id="11" pos="1266">
          <p15:clr>
            <a:srgbClr val="5ACBF0"/>
          </p15:clr>
        </p15:guide>
        <p15:guide id="12" pos="3840">
          <p15:clr>
            <a:srgbClr val="5ACBF0"/>
          </p15:clr>
        </p15:guide>
        <p15:guide id="13" pos="6414">
          <p15:clr>
            <a:srgbClr val="5ACBF0"/>
          </p15:clr>
        </p15:guide>
        <p15:guide id="14" orient="horz" pos="1074">
          <p15:clr>
            <a:srgbClr val="5ACBF0"/>
          </p15:clr>
        </p15:guide>
        <p15:guide id="15" pos="2168">
          <p15:clr>
            <a:srgbClr val="5ACBF0"/>
          </p15:clr>
        </p15:guide>
        <p15:guide id="16" pos="2944">
          <p15:clr>
            <a:srgbClr val="5ACBF0"/>
          </p15:clr>
        </p15:guide>
        <p15:guide id="17" pos="4738">
          <p15:clr>
            <a:srgbClr val="5ACBF0"/>
          </p15:clr>
        </p15:guide>
        <p15:guide id="18" pos="5514">
          <p15:clr>
            <a:srgbClr val="5ACBF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2">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918223"/>
            <a:ext cx="9144000" cy="615553"/>
          </a:xfrm>
          <a:noFill/>
        </p:spPr>
        <p:txBody>
          <a:bodyPr lIns="0" tIns="0" rIns="0" bIns="0" anchor="b" anchorCtr="0">
            <a:spAutoFit/>
          </a:bodyPr>
          <a:lstStyle>
            <a:lvl1pPr>
              <a:defRPr sz="4000" spc="-50" baseline="0">
                <a:solidFill>
                  <a:schemeClr val="tx1"/>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9144000" cy="276999"/>
          </a:xfrm>
          <a:noFill/>
        </p:spPr>
        <p:txBody>
          <a:bodyPr wrap="square" lIns="0" tIns="0" rIns="0" bIns="0">
            <a:spAutoFit/>
          </a:bodyPr>
          <a:lstStyle>
            <a:lvl1pPr marL="0" indent="0">
              <a:spcBef>
                <a:spcPts val="0"/>
              </a:spcBef>
              <a:buNone/>
              <a:defRPr sz="1800" spc="0" baseline="0">
                <a:solidFill>
                  <a:schemeClr val="tx1"/>
                </a:solidFill>
                <a:latin typeface="+mn-lt"/>
                <a:cs typeface="Segoe UI" panose="020B0502040204020203" pitchFamily="34" charset="0"/>
              </a:defRPr>
            </a:lvl1pPr>
          </a:lstStyle>
          <a:p>
            <a:pPr lvl="0"/>
            <a:r>
              <a:rPr lang="en-US"/>
              <a:t>Speaker name or subtitle text</a:t>
            </a:r>
          </a:p>
        </p:txBody>
      </p:sp>
      <p:pic>
        <p:nvPicPr>
          <p:cNvPr id="2" name="MS logo white - EMF" descr="Microsoft logo white text version">
            <a:extLst>
              <a:ext uri="{FF2B5EF4-FFF2-40B4-BE49-F238E27FC236}">
                <a16:creationId xmlns:a16="http://schemas.microsoft.com/office/drawing/2014/main" id="{74FE235F-02A3-CF25-8716-2552AE84423F}"/>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black">
          <a:xfrm>
            <a:off x="584200" y="585788"/>
            <a:ext cx="1366245" cy="292608"/>
          </a:xfrm>
          <a:prstGeom prst="rect">
            <a:avLst/>
          </a:prstGeom>
        </p:spPr>
      </p:pic>
    </p:spTree>
    <p:extLst>
      <p:ext uri="{BB962C8B-B14F-4D97-AF65-F5344CB8AC3E}">
        <p14:creationId xmlns:p14="http://schemas.microsoft.com/office/powerpoint/2010/main" val="9539181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Four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8"/>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585216" y="4800600"/>
            <a:ext cx="1828800" cy="146843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2999232" cy="2286000"/>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3649472" y="4799409"/>
            <a:ext cx="1828800" cy="1472803"/>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3064256" y="2286000"/>
            <a:ext cx="2999232" cy="2286000"/>
          </a:xfrm>
          <a:blipFill>
            <a:blip r:embed="rId3"/>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6713728" y="4799410"/>
            <a:ext cx="1828800" cy="146962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6128512" y="2286000"/>
            <a:ext cx="2999232" cy="2286000"/>
          </a:xfrm>
          <a:blipFill>
            <a:blip r:embed="rId4"/>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8" name="Text Placeholder 3">
            <a:extLst>
              <a:ext uri="{FF2B5EF4-FFF2-40B4-BE49-F238E27FC236}">
                <a16:creationId xmlns:a16="http://schemas.microsoft.com/office/drawing/2014/main" id="{83564109-638C-44E2-AE84-46B44C29FD6C}"/>
              </a:ext>
            </a:extLst>
          </p:cNvPr>
          <p:cNvSpPr>
            <a:spLocks noGrp="1"/>
          </p:cNvSpPr>
          <p:nvPr>
            <p:ph type="body" sz="quarter" idx="20"/>
          </p:nvPr>
        </p:nvSpPr>
        <p:spPr>
          <a:xfrm>
            <a:off x="9777984" y="4799409"/>
            <a:ext cx="1828800" cy="1469629"/>
          </a:xfrm>
        </p:spPr>
        <p:txBody>
          <a:bodyPr/>
          <a:lstStyle>
            <a:lvl1pPr marL="0" indent="0" algn="ctr">
              <a:spcBef>
                <a:spcPts val="0"/>
              </a:spcBef>
              <a:buNone/>
              <a:defRPr sz="180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713AAE36-2045-4D14-87DC-59D4EFCC1500}"/>
              </a:ext>
            </a:extLst>
          </p:cNvPr>
          <p:cNvSpPr>
            <a:spLocks noGrp="1"/>
          </p:cNvSpPr>
          <p:nvPr>
            <p:ph type="pic" sz="quarter" idx="19" hasCustomPrompt="1"/>
          </p:nvPr>
        </p:nvSpPr>
        <p:spPr bwMode="ltGray">
          <a:xfrm>
            <a:off x="9192768" y="2286000"/>
            <a:ext cx="2999232" cy="2286000"/>
          </a:xfrm>
          <a:blipFill>
            <a:blip r:embed="rId5"/>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B2FE569B-F817-467C-8BAC-558CE9824DBA}"/>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937077797"/>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5" pos="1890">
          <p15:clr>
            <a:srgbClr val="5ACBF0"/>
          </p15:clr>
        </p15:guide>
        <p15:guide id="6" pos="1930">
          <p15:clr>
            <a:srgbClr val="5ACBF0"/>
          </p15:clr>
        </p15:guide>
        <p15:guide id="7" pos="5749">
          <p15:clr>
            <a:srgbClr val="5ACBF0"/>
          </p15:clr>
        </p15:guide>
        <p15:guide id="8" pos="3820">
          <p15:clr>
            <a:srgbClr val="5ACBF0"/>
          </p15:clr>
        </p15:guide>
        <p15:guide id="9" pos="3860">
          <p15:clr>
            <a:srgbClr val="5ACBF0"/>
          </p15:clr>
        </p15:guide>
        <p15:guide id="10" pos="5789">
          <p15:clr>
            <a:srgbClr val="5ACBF0"/>
          </p15:clr>
        </p15:guide>
        <p15:guide id="11" pos="944">
          <p15:clr>
            <a:srgbClr val="5ACBF0"/>
          </p15:clr>
        </p15:guide>
        <p15:guide id="12" pos="2876">
          <p15:clr>
            <a:srgbClr val="5ACBF0"/>
          </p15:clr>
        </p15:guide>
        <p15:guide id="13" pos="4807">
          <p15:clr>
            <a:srgbClr val="5ACBF0"/>
          </p15:clr>
        </p15:guide>
        <p15:guide id="14" pos="6736">
          <p15:clr>
            <a:srgbClr val="5ACBF0"/>
          </p15:clr>
        </p15:guide>
        <p15:guide id="15" orient="horz">
          <p15:clr>
            <a:srgbClr val="5ACBF0"/>
          </p15:clr>
        </p15:guide>
        <p15:guide id="16" pos="1524">
          <p15:clr>
            <a:srgbClr val="5ACBF0"/>
          </p15:clr>
        </p15:guide>
        <p15:guide id="17" pos="2298">
          <p15:clr>
            <a:srgbClr val="5ACBF0"/>
          </p15:clr>
        </p15:guide>
        <p15:guide id="18" pos="3450">
          <p15:clr>
            <a:srgbClr val="5ACBF0"/>
          </p15:clr>
        </p15:guide>
        <p15:guide id="19" pos="4230">
          <p15:clr>
            <a:srgbClr val="5ACBF0"/>
          </p15:clr>
        </p15:guide>
        <p15:guide id="20" pos="5380">
          <p15:clr>
            <a:srgbClr val="5ACBF0"/>
          </p15:clr>
        </p15:guide>
        <p15:guide id="21" pos="6156">
          <p15:clr>
            <a:srgbClr val="5ACBF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Five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8"/>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292608" y="4800600"/>
            <a:ext cx="1801368" cy="146843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2386584" cy="2286000"/>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2743962" y="4799409"/>
            <a:ext cx="1801368" cy="1472803"/>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2451354" y="2286000"/>
            <a:ext cx="2386584" cy="2286000"/>
          </a:xfrm>
          <a:blipFill>
            <a:blip r:embed="rId3"/>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5195316" y="4799410"/>
            <a:ext cx="1801368" cy="146962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4902708" y="2286000"/>
            <a:ext cx="2386584" cy="2286000"/>
          </a:xfrm>
          <a:blipFill>
            <a:blip r:embed="rId4"/>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8" name="Text Placeholder 3">
            <a:extLst>
              <a:ext uri="{FF2B5EF4-FFF2-40B4-BE49-F238E27FC236}">
                <a16:creationId xmlns:a16="http://schemas.microsoft.com/office/drawing/2014/main" id="{83564109-638C-44E2-AE84-46B44C29FD6C}"/>
              </a:ext>
            </a:extLst>
          </p:cNvPr>
          <p:cNvSpPr>
            <a:spLocks noGrp="1"/>
          </p:cNvSpPr>
          <p:nvPr>
            <p:ph type="body" sz="quarter" idx="20"/>
          </p:nvPr>
        </p:nvSpPr>
        <p:spPr>
          <a:xfrm>
            <a:off x="7646670" y="4799409"/>
            <a:ext cx="1801368" cy="1469629"/>
          </a:xfrm>
        </p:spPr>
        <p:txBody>
          <a:bodyPr/>
          <a:lstStyle>
            <a:lvl1pPr marL="0" indent="0" algn="ctr">
              <a:spcBef>
                <a:spcPts val="0"/>
              </a:spcBef>
              <a:buNone/>
              <a:defRPr sz="180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713AAE36-2045-4D14-87DC-59D4EFCC1500}"/>
              </a:ext>
            </a:extLst>
          </p:cNvPr>
          <p:cNvSpPr>
            <a:spLocks noGrp="1"/>
          </p:cNvSpPr>
          <p:nvPr>
            <p:ph type="pic" sz="quarter" idx="19" hasCustomPrompt="1"/>
          </p:nvPr>
        </p:nvSpPr>
        <p:spPr bwMode="ltGray">
          <a:xfrm>
            <a:off x="7354062" y="2286000"/>
            <a:ext cx="2386584" cy="2286000"/>
          </a:xfrm>
          <a:blipFill>
            <a:blip r:embed="rId5"/>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21" name="Text Placeholder 3">
            <a:extLst>
              <a:ext uri="{FF2B5EF4-FFF2-40B4-BE49-F238E27FC236}">
                <a16:creationId xmlns:a16="http://schemas.microsoft.com/office/drawing/2014/main" id="{5B1B6F72-F14C-40F1-8B29-8620AA34DC63}"/>
              </a:ext>
            </a:extLst>
          </p:cNvPr>
          <p:cNvSpPr>
            <a:spLocks noGrp="1"/>
          </p:cNvSpPr>
          <p:nvPr>
            <p:ph type="body" sz="quarter" idx="22"/>
          </p:nvPr>
        </p:nvSpPr>
        <p:spPr>
          <a:xfrm>
            <a:off x="10098024" y="4799409"/>
            <a:ext cx="1801368" cy="1469629"/>
          </a:xfrm>
        </p:spPr>
        <p:txBody>
          <a:bodyPr/>
          <a:lstStyle>
            <a:lvl1pPr marL="0" indent="0" algn="ctr">
              <a:spcBef>
                <a:spcPts val="0"/>
              </a:spcBef>
              <a:buNone/>
              <a:defRPr sz="1800">
                <a:latin typeface="+mj-lt"/>
              </a:defRPr>
            </a:lvl1pPr>
          </a:lstStyle>
          <a:p>
            <a:pPr lvl="0"/>
            <a:r>
              <a:rPr lang="en-US"/>
              <a:t>Click to edit Master text styles</a:t>
            </a:r>
          </a:p>
        </p:txBody>
      </p:sp>
      <p:sp>
        <p:nvSpPr>
          <p:cNvPr id="20" name="Picture Placeholder" descr="This photo is a 'placeholder' only. Drag or drop your photo here, or click and tap the center to insert a photo.">
            <a:extLst>
              <a:ext uri="{FF2B5EF4-FFF2-40B4-BE49-F238E27FC236}">
                <a16:creationId xmlns:a16="http://schemas.microsoft.com/office/drawing/2014/main" id="{2AD682C7-20D7-4ED0-99A7-C8530DAC8612}"/>
              </a:ext>
            </a:extLst>
          </p:cNvPr>
          <p:cNvSpPr>
            <a:spLocks noGrp="1"/>
          </p:cNvSpPr>
          <p:nvPr>
            <p:ph type="pic" sz="quarter" idx="21" hasCustomPrompt="1"/>
          </p:nvPr>
        </p:nvSpPr>
        <p:spPr bwMode="ltGray">
          <a:xfrm>
            <a:off x="9805416" y="2286000"/>
            <a:ext cx="2386584" cy="2286000"/>
          </a:xfrm>
          <a:blipFill>
            <a:blip r:embed="rId6"/>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B2FE569B-F817-467C-8BAC-558CE9824DBA}"/>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992812133"/>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8" pos="4631">
          <p15:clr>
            <a:srgbClr val="5ACBF0"/>
          </p15:clr>
        </p15:guide>
        <p15:guide id="9" pos="4593">
          <p15:clr>
            <a:srgbClr val="5ACBF0"/>
          </p15:clr>
        </p15:guide>
        <p15:guide id="10" pos="6134">
          <p15:clr>
            <a:srgbClr val="5ACBF0"/>
          </p15:clr>
        </p15:guide>
        <p15:guide id="11" pos="1323">
          <p15:clr>
            <a:srgbClr val="5ACBF0"/>
          </p15:clr>
        </p15:guide>
        <p15:guide id="12" pos="2865">
          <p15:clr>
            <a:srgbClr val="5ACBF0"/>
          </p15:clr>
        </p15:guide>
        <p15:guide id="13" pos="4815">
          <p15:clr>
            <a:srgbClr val="5ACBF0"/>
          </p15:clr>
        </p15:guide>
        <p15:guide id="14" pos="6361">
          <p15:clr>
            <a:srgbClr val="5ACBF0"/>
          </p15:clr>
        </p15:guide>
        <p15:guide id="15" orient="horz">
          <p15:clr>
            <a:srgbClr val="5ACBF0"/>
          </p15:clr>
        </p15:guide>
        <p15:guide id="16" pos="1727">
          <p15:clr>
            <a:srgbClr val="5ACBF0"/>
          </p15:clr>
        </p15:guide>
        <p15:guide id="17" pos="2294">
          <p15:clr>
            <a:srgbClr val="5ACBF0"/>
          </p15:clr>
        </p15:guide>
        <p15:guide id="18" pos="3273">
          <p15:clr>
            <a:srgbClr val="5ACBF0"/>
          </p15:clr>
        </p15:guide>
        <p15:guide id="19" pos="4411">
          <p15:clr>
            <a:srgbClr val="5ACBF0"/>
          </p15:clr>
        </p15:guide>
        <p15:guide id="21" pos="6179">
          <p15:clr>
            <a:srgbClr val="5ACBF0"/>
          </p15:clr>
        </p15:guide>
        <p15:guide id="22" pos="1501">
          <p15:clr>
            <a:srgbClr val="5ACBF0"/>
          </p15:clr>
        </p15:guide>
        <p15:guide id="23" pos="1543">
          <p15:clr>
            <a:srgbClr val="5ACBF0"/>
          </p15:clr>
        </p15:guide>
        <p15:guide id="24" pos="3049">
          <p15:clr>
            <a:srgbClr val="5ACBF0"/>
          </p15:clr>
        </p15:guide>
        <p15:guide id="25" pos="3088">
          <p15:clr>
            <a:srgbClr val="5ACBF0"/>
          </p15:clr>
        </p15:guide>
        <p15:guide id="26" pos="5954">
          <p15:clr>
            <a:srgbClr val="5ACBF0"/>
          </p15:clr>
        </p15:guide>
        <p15:guide id="27" pos="3840">
          <p15:clr>
            <a:srgbClr val="5ACBF0"/>
          </p15:clr>
        </p15:guide>
        <p15:guide id="28" pos="5386">
          <p15:clr>
            <a:srgbClr val="5ACBF0"/>
          </p15:clr>
        </p15:guide>
        <p15:guide id="29" pos="753">
          <p15:clr>
            <a:srgbClr val="5ACBF0"/>
          </p15:clr>
        </p15:guide>
        <p15:guide id="30" pos="6927">
          <p15:clr>
            <a:srgbClr val="5ACBF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Three round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588263" y="588962"/>
            <a:ext cx="11018520" cy="1115568"/>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2037906" y="2286000"/>
            <a:ext cx="2313432" cy="2313432"/>
          </a:xfrm>
          <a:prstGeom prst="ellipse">
            <a:avLst/>
          </a:prstGeom>
          <a:blipFill>
            <a:blip r:embed="rId2"/>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2037906"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4939284" y="2286000"/>
            <a:ext cx="2313432" cy="2313432"/>
          </a:xfrm>
          <a:prstGeom prst="ellipse">
            <a:avLst/>
          </a:prstGeom>
          <a:blipFill>
            <a:blip r:embed="rId3"/>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4939284"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7840663" y="2286000"/>
            <a:ext cx="2313432" cy="2313432"/>
          </a:xfrm>
          <a:prstGeom prst="ellipse">
            <a:avLst/>
          </a:prstGeom>
          <a:blipFill>
            <a:blip r:embed="rId4"/>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7840663"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20" name="TextBox 19">
            <a:extLst>
              <a:ext uri="{FF2B5EF4-FFF2-40B4-BE49-F238E27FC236}">
                <a16:creationId xmlns:a16="http://schemas.microsoft.com/office/drawing/2014/main" id="{0D6AFB7A-35B4-4881-AB50-D112482166B1}"/>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143640572"/>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3024">
          <p15:clr>
            <a:srgbClr val="5ACBF0"/>
          </p15:clr>
        </p15:guide>
        <p15:guide id="3" pos="3840">
          <p15:clr>
            <a:srgbClr val="5ACBF0"/>
          </p15:clr>
        </p15:guide>
        <p15:guide id="4" pos="1283">
          <p15:clr>
            <a:srgbClr val="5ACBF0"/>
          </p15:clr>
        </p15:guide>
        <p15:guide id="5" pos="5666">
          <p15:clr>
            <a:srgbClr val="5ACBF0"/>
          </p15:clr>
        </p15:guide>
        <p15:guide id="6" pos="2741">
          <p15:clr>
            <a:srgbClr val="5ACBF0"/>
          </p15:clr>
        </p15:guide>
        <p15:guide id="7" pos="2012">
          <p15:clr>
            <a:srgbClr val="5ACBF0"/>
          </p15:clr>
        </p15:guide>
        <p15:guide id="8" pos="3109">
          <p15:clr>
            <a:srgbClr val="5ACBF0"/>
          </p15:clr>
        </p15:guide>
        <p15:guide id="9" pos="4570">
          <p15:clr>
            <a:srgbClr val="5ACBF0"/>
          </p15:clr>
        </p15:guide>
        <p15:guide id="11" pos="6397">
          <p15:clr>
            <a:srgbClr val="5ACBF0"/>
          </p15:clr>
        </p15:guide>
        <p15:guide id="12" orient="horz" pos="1440">
          <p15:clr>
            <a:srgbClr val="5ACBF0"/>
          </p15:clr>
        </p15:guide>
        <p15:guide id="13" pos="4938">
          <p15:clr>
            <a:srgbClr val="5ACBF0"/>
          </p15:clr>
        </p15:guide>
        <p15:guide id="14" orient="horz" pos="2894">
          <p15:clr>
            <a:srgbClr val="5ACBF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Four round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588263" y="583007"/>
            <a:ext cx="11018520" cy="1115568"/>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584200" y="2286000"/>
            <a:ext cx="2313432" cy="2313432"/>
          </a:xfrm>
          <a:prstGeom prst="ellipse">
            <a:avLst/>
          </a:prstGeom>
          <a:blipFill>
            <a:blip r:embed="rId2"/>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584200"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3487250" y="2286000"/>
            <a:ext cx="2313432" cy="2313432"/>
          </a:xfrm>
          <a:prstGeom prst="ellipse">
            <a:avLst/>
          </a:prstGeom>
          <a:blipFill>
            <a:blip r:embed="rId3"/>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3487250"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6390300" y="2286000"/>
            <a:ext cx="2313432" cy="2313432"/>
          </a:xfrm>
          <a:prstGeom prst="ellipse">
            <a:avLst/>
          </a:prstGeom>
          <a:blipFill>
            <a:blip r:embed="rId4"/>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6390300"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F78E1D3B-7D6F-4EFD-9EB2-E1A27309D6AF}"/>
              </a:ext>
            </a:extLst>
          </p:cNvPr>
          <p:cNvSpPr>
            <a:spLocks noGrp="1" noChangeAspect="1"/>
          </p:cNvSpPr>
          <p:nvPr>
            <p:ph type="pic" sz="quarter" idx="21" hasCustomPrompt="1"/>
          </p:nvPr>
        </p:nvSpPr>
        <p:spPr bwMode="ltGray">
          <a:xfrm>
            <a:off x="9293351" y="2286000"/>
            <a:ext cx="2313432" cy="2313432"/>
          </a:xfrm>
          <a:prstGeom prst="ellipse">
            <a:avLst/>
          </a:prstGeom>
          <a:blipFill>
            <a:blip r:embed="rId5"/>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2" name="Text Placeholder 3">
            <a:extLst>
              <a:ext uri="{FF2B5EF4-FFF2-40B4-BE49-F238E27FC236}">
                <a16:creationId xmlns:a16="http://schemas.microsoft.com/office/drawing/2014/main" id="{3BB2FF62-05DC-462E-808C-4DDE1C65392C}"/>
              </a:ext>
            </a:extLst>
          </p:cNvPr>
          <p:cNvSpPr>
            <a:spLocks noGrp="1"/>
          </p:cNvSpPr>
          <p:nvPr>
            <p:ph type="body" sz="quarter" idx="22"/>
          </p:nvPr>
        </p:nvSpPr>
        <p:spPr>
          <a:xfrm>
            <a:off x="9293351"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3" name="TextBox 2">
            <a:extLst>
              <a:ext uri="{FF2B5EF4-FFF2-40B4-BE49-F238E27FC236}">
                <a16:creationId xmlns:a16="http://schemas.microsoft.com/office/drawing/2014/main" id="{67A72D6D-004C-4F57-AD34-F1019A756073}"/>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867916445"/>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3024">
          <p15:clr>
            <a:srgbClr val="5ACBF0"/>
          </p15:clr>
        </p15:guide>
        <p15:guide id="3" pos="4025">
          <p15:clr>
            <a:srgbClr val="5ACBF0"/>
          </p15:clr>
        </p15:guide>
        <p15:guide id="5" pos="5854">
          <p15:clr>
            <a:srgbClr val="5ACBF0"/>
          </p15:clr>
        </p15:guide>
        <p15:guide id="7" pos="3654">
          <p15:clr>
            <a:srgbClr val="5ACBF0"/>
          </p15:clr>
        </p15:guide>
        <p15:guide id="8" pos="2195">
          <p15:clr>
            <a:srgbClr val="5ACBF0"/>
          </p15:clr>
        </p15:guide>
        <p15:guide id="10" pos="2926">
          <p15:clr>
            <a:srgbClr val="5ACBF0"/>
          </p15:clr>
        </p15:guide>
        <p15:guide id="11" pos="4756">
          <p15:clr>
            <a:srgbClr val="5ACBF0"/>
          </p15:clr>
        </p15:guide>
        <p15:guide id="12" pos="6581">
          <p15:clr>
            <a:srgbClr val="5ACBF0"/>
          </p15:clr>
        </p15:guide>
        <p15:guide id="13" pos="1097">
          <p15:clr>
            <a:srgbClr val="5ACBF0"/>
          </p15:clr>
        </p15:guide>
        <p15:guide id="14" orient="horz" pos="1440">
          <p15:clr>
            <a:srgbClr val="5ACBF0"/>
          </p15:clr>
        </p15:guide>
        <p15:guide id="15" pos="1826">
          <p15:clr>
            <a:srgbClr val="5ACBF0"/>
          </p15:clr>
        </p15:guide>
        <p15:guide id="18" pos="5483">
          <p15:clr>
            <a:srgbClr val="5ACBF0"/>
          </p15:clr>
        </p15:guide>
        <p15:guide id="19" orient="horz" pos="2898">
          <p15:clr>
            <a:srgbClr val="5ACBF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Five round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588263" y="583007"/>
            <a:ext cx="11018520" cy="1115568"/>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584200" y="2286000"/>
            <a:ext cx="1737360" cy="1737360"/>
          </a:xfrm>
          <a:prstGeom prst="ellipse">
            <a:avLst/>
          </a:prstGeom>
          <a:blipFill>
            <a:blip r:embed="rId2" cstate="print">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584200" y="4235450"/>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2905506" y="2286000"/>
            <a:ext cx="1737360" cy="1737360"/>
          </a:xfrm>
          <a:prstGeom prst="ellipse">
            <a:avLst/>
          </a:prstGeom>
          <a:blipFill>
            <a:blip r:embed="rId3" cstate="print">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2905506" y="4235450"/>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5227320" y="2286000"/>
            <a:ext cx="1737360" cy="1737360"/>
          </a:xfrm>
          <a:prstGeom prst="ellipse">
            <a:avLst/>
          </a:prstGeom>
          <a:blipFill>
            <a:blip r:embed="rId4" cstate="print">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5227320" y="4235451"/>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F78E1D3B-7D6F-4EFD-9EB2-E1A27309D6AF}"/>
              </a:ext>
            </a:extLst>
          </p:cNvPr>
          <p:cNvSpPr>
            <a:spLocks noGrp="1" noChangeAspect="1"/>
          </p:cNvSpPr>
          <p:nvPr>
            <p:ph type="pic" sz="quarter" idx="21" hasCustomPrompt="1"/>
          </p:nvPr>
        </p:nvSpPr>
        <p:spPr bwMode="ltGray">
          <a:xfrm>
            <a:off x="7548118" y="2286000"/>
            <a:ext cx="1737360" cy="1737360"/>
          </a:xfrm>
          <a:prstGeom prst="ellipse">
            <a:avLst/>
          </a:prstGeom>
          <a:blipFill>
            <a:blip r:embed="rId5" cstate="print">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insert44</a:t>
            </a:r>
          </a:p>
        </p:txBody>
      </p:sp>
      <p:sp>
        <p:nvSpPr>
          <p:cNvPr id="12" name="Text Placeholder 3">
            <a:extLst>
              <a:ext uri="{FF2B5EF4-FFF2-40B4-BE49-F238E27FC236}">
                <a16:creationId xmlns:a16="http://schemas.microsoft.com/office/drawing/2014/main" id="{3BB2FF62-05DC-462E-808C-4DDE1C65392C}"/>
              </a:ext>
            </a:extLst>
          </p:cNvPr>
          <p:cNvSpPr>
            <a:spLocks noGrp="1"/>
          </p:cNvSpPr>
          <p:nvPr>
            <p:ph type="body" sz="quarter" idx="22"/>
          </p:nvPr>
        </p:nvSpPr>
        <p:spPr>
          <a:xfrm>
            <a:off x="7548118" y="4235450"/>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E4DC3400-0B11-4EA0-9B8D-6FADE6964F37}"/>
              </a:ext>
            </a:extLst>
          </p:cNvPr>
          <p:cNvSpPr>
            <a:spLocks noGrp="1" noChangeAspect="1"/>
          </p:cNvSpPr>
          <p:nvPr>
            <p:ph type="pic" sz="quarter" idx="23" hasCustomPrompt="1"/>
          </p:nvPr>
        </p:nvSpPr>
        <p:spPr bwMode="ltGray">
          <a:xfrm>
            <a:off x="9869423" y="2286000"/>
            <a:ext cx="1737360" cy="1737360"/>
          </a:xfrm>
          <a:prstGeom prst="ellipse">
            <a:avLst/>
          </a:prstGeom>
          <a:blipFill>
            <a:blip r:embed="rId6" cstate="print">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20" name="Text Placeholder 3">
            <a:extLst>
              <a:ext uri="{FF2B5EF4-FFF2-40B4-BE49-F238E27FC236}">
                <a16:creationId xmlns:a16="http://schemas.microsoft.com/office/drawing/2014/main" id="{133C357E-ECC0-485F-9033-5D4DEC8774BB}"/>
              </a:ext>
            </a:extLst>
          </p:cNvPr>
          <p:cNvSpPr>
            <a:spLocks noGrp="1"/>
          </p:cNvSpPr>
          <p:nvPr>
            <p:ph type="body" sz="quarter" idx="24"/>
          </p:nvPr>
        </p:nvSpPr>
        <p:spPr>
          <a:xfrm>
            <a:off x="9869423" y="4235450"/>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3" name="TextBox 2">
            <a:extLst>
              <a:ext uri="{FF2B5EF4-FFF2-40B4-BE49-F238E27FC236}">
                <a16:creationId xmlns:a16="http://schemas.microsoft.com/office/drawing/2014/main" id="{67A72D6D-004C-4F57-AD34-F1019A756073}"/>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649927573"/>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2664">
          <p15:clr>
            <a:srgbClr val="5ACBF0"/>
          </p15:clr>
        </p15:guide>
        <p15:guide id="3" pos="6216">
          <p15:clr>
            <a:srgbClr val="5ACBF0"/>
          </p15:clr>
        </p15:guide>
        <p15:guide id="5" pos="5850">
          <p15:clr>
            <a:srgbClr val="5ACBF0"/>
          </p15:clr>
        </p15:guide>
        <p15:guide id="7" pos="4392">
          <p15:clr>
            <a:srgbClr val="5ACBF0"/>
          </p15:clr>
        </p15:guide>
        <p15:guide id="8" pos="3292">
          <p15:clr>
            <a:srgbClr val="5ACBF0"/>
          </p15:clr>
        </p15:guide>
        <p15:guide id="10" pos="2926">
          <p15:clr>
            <a:srgbClr val="5ACBF0"/>
          </p15:clr>
        </p15:guide>
        <p15:guide id="11" pos="4754">
          <p15:clr>
            <a:srgbClr val="5ACBF0"/>
          </p15:clr>
        </p15:guide>
        <p15:guide id="13" pos="1464">
          <p15:clr>
            <a:srgbClr val="5ACBF0"/>
          </p15:clr>
        </p15:guide>
        <p15:guide id="14" orient="horz" pos="1440">
          <p15:clr>
            <a:srgbClr val="5ACBF0"/>
          </p15:clr>
        </p15:guide>
        <p15:guide id="15" pos="1830">
          <p15:clr>
            <a:srgbClr val="5ACBF0"/>
          </p15:clr>
        </p15:guide>
        <p15:guide id="16" orient="horz" pos="2533">
          <p15:clr>
            <a:srgbClr val="5ACBF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Title and text side by s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5216" y="2309812"/>
            <a:ext cx="3182027" cy="3959225"/>
          </a:xfrm>
        </p:spPr>
        <p:txBody>
          <a:bodyPr anchor="t"/>
          <a:lstStyle>
            <a:lvl1pPr>
              <a:defRPr>
                <a:solidFill>
                  <a:schemeClr val="tx1"/>
                </a:solidFill>
              </a:defRPr>
            </a:lvl1pPr>
          </a:lstStyle>
          <a:p>
            <a:r>
              <a:rPr lang="en-US"/>
              <a:t>Title</a:t>
            </a:r>
          </a:p>
        </p:txBody>
      </p:sp>
      <p:sp>
        <p:nvSpPr>
          <p:cNvPr id="7" name="Text Placeholder 2">
            <a:extLst>
              <a:ext uri="{FF2B5EF4-FFF2-40B4-BE49-F238E27FC236}">
                <a16:creationId xmlns:a16="http://schemas.microsoft.com/office/drawing/2014/main" id="{7E9DBFD9-3E1E-4F19-AF15-56780F9C7927}"/>
              </a:ext>
            </a:extLst>
          </p:cNvPr>
          <p:cNvSpPr>
            <a:spLocks noGrp="1"/>
          </p:cNvSpPr>
          <p:nvPr>
            <p:ph type="body" sz="quarter" idx="11"/>
          </p:nvPr>
        </p:nvSpPr>
        <p:spPr>
          <a:xfrm>
            <a:off x="4356100" y="2309812"/>
            <a:ext cx="7253288" cy="3959223"/>
          </a:xfrm>
        </p:spPr>
        <p:txBody>
          <a:bodyPr anchor="t"/>
          <a:lstStyle>
            <a:lvl1pPr marL="231775" indent="-231775">
              <a:spcAft>
                <a:spcPts val="600"/>
              </a:spcAft>
              <a:buFont typeface="Wingdings" panose="05000000000000000000" pitchFamily="2" charset="2"/>
              <a:buChar char=""/>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a:cxnSpLocks/>
          </p:cNvCxnSpPr>
          <p:nvPr/>
        </p:nvCxnSpPr>
        <p:spPr>
          <a:xfrm>
            <a:off x="585216" y="2019300"/>
            <a:ext cx="3182112" cy="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49D8AF80-CAD5-4055-80AD-0B31EBCB52A9}"/>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cxnSp>
        <p:nvCxnSpPr>
          <p:cNvPr id="8" name="Straight Connector 7">
            <a:extLst>
              <a:ext uri="{FF2B5EF4-FFF2-40B4-BE49-F238E27FC236}">
                <a16:creationId xmlns:a16="http://schemas.microsoft.com/office/drawing/2014/main" id="{DF1A9F7D-F14E-4BCE-9EB4-D9EF47B67809}"/>
              </a:ext>
              <a:ext uri="{C183D7F6-B498-43B3-948B-1728B52AA6E4}">
                <adec:decorative xmlns:adec="http://schemas.microsoft.com/office/drawing/2017/decorative" val="1"/>
              </a:ext>
            </a:extLst>
          </p:cNvPr>
          <p:cNvCxnSpPr>
            <a:cxnSpLocks/>
          </p:cNvCxnSpPr>
          <p:nvPr/>
        </p:nvCxnSpPr>
        <p:spPr>
          <a:xfrm>
            <a:off x="4354523" y="2019300"/>
            <a:ext cx="7254865" cy="0"/>
          </a:xfrm>
          <a:prstGeom prst="line">
            <a:avLst/>
          </a:prstGeom>
          <a:ln w="19050">
            <a:solidFill>
              <a:schemeClr val="tx1">
                <a:alpha val="3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10835149"/>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1272">
          <p15:clr>
            <a:srgbClr val="5ACBF0"/>
          </p15:clr>
        </p15:guide>
        <p15:guide id="30" pos="2376">
          <p15:clr>
            <a:srgbClr val="5ACBF0"/>
          </p15:clr>
        </p15:guide>
        <p15:guide id="32" orient="horz" pos="1455">
          <p15:clr>
            <a:srgbClr val="5ACBF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Title and text side by sid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8263" y="585788"/>
            <a:ext cx="3182027" cy="5683250"/>
          </a:xfrm>
        </p:spPr>
        <p:txBody>
          <a:bodyPr anchor="ctr"/>
          <a:lstStyle>
            <a:lvl1pPr>
              <a:defRPr/>
            </a:lvl1pPr>
          </a:lstStyle>
          <a:p>
            <a:r>
              <a:rPr lang="en-US"/>
              <a:t>Title</a:t>
            </a:r>
          </a:p>
        </p:txBody>
      </p:sp>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p:nvPr>
        </p:nvSpPr>
        <p:spPr>
          <a:xfrm>
            <a:off x="4941888" y="585788"/>
            <a:ext cx="6667500" cy="5683249"/>
          </a:xfrm>
        </p:spPr>
        <p:txBody>
          <a:bodyPr anchor="ctr"/>
          <a:lstStyle>
            <a:lvl1pPr marL="231775" indent="-231775">
              <a:spcAft>
                <a:spcPts val="600"/>
              </a:spcAft>
              <a:buFont typeface="Wingdings" panose="05000000000000000000" pitchFamily="2" charset="2"/>
              <a:buChar char=""/>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p:nvPr/>
        </p:nvCxnSpPr>
        <p:spPr>
          <a:xfrm>
            <a:off x="4356100" y="2578100"/>
            <a:ext cx="0" cy="170180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A1DC2181-37AB-40A3-B61C-1DE7DBB57D63}"/>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pic>
        <p:nvPicPr>
          <p:cNvPr id="4" name="Image 22" descr="Une image contenant capture d’écran, Graphique, noir, conception&#10;&#10;Description générée automatiquement">
            <a:extLst>
              <a:ext uri="{FF2B5EF4-FFF2-40B4-BE49-F238E27FC236}">
                <a16:creationId xmlns:a16="http://schemas.microsoft.com/office/drawing/2014/main" id="{3B6E1FF4-0C6A-F602-EB66-39B3871D5147}"/>
              </a:ext>
            </a:extLst>
          </p:cNvPr>
          <p:cNvPicPr>
            <a:picLocks noChangeAspect="1"/>
          </p:cNvPicPr>
          <p:nvPr userDrawn="1"/>
        </p:nvPicPr>
        <p:blipFill>
          <a:blip r:embed="rId2">
            <a:alphaModFix amt="3000"/>
            <a:extLst>
              <a:ext uri="{BEBA8EAE-BF5A-486C-A8C5-ECC9F3942E4B}">
                <a14:imgProps xmlns:a14="http://schemas.microsoft.com/office/drawing/2010/main">
                  <a14:imgLayer r:embed="rId3">
                    <a14:imgEffect>
                      <a14:brightnessContrast bright="100000"/>
                    </a14:imgEffect>
                  </a14:imgLayer>
                </a14:imgProps>
              </a:ext>
            </a:extLst>
          </a:blip>
          <a:stretch>
            <a:fillRect/>
          </a:stretch>
        </p:blipFill>
        <p:spPr>
          <a:xfrm>
            <a:off x="5994400" y="0"/>
            <a:ext cx="6197600" cy="6858000"/>
          </a:xfrm>
          <a:prstGeom prst="rect">
            <a:avLst/>
          </a:prstGeom>
        </p:spPr>
      </p:pic>
      <p:cxnSp>
        <p:nvCxnSpPr>
          <p:cNvPr id="7" name="Connecteur droit 21">
            <a:extLst>
              <a:ext uri="{FF2B5EF4-FFF2-40B4-BE49-F238E27FC236}">
                <a16:creationId xmlns:a16="http://schemas.microsoft.com/office/drawing/2014/main" id="{B6E9D2FE-6349-D51D-1C6E-E13752E0D334}"/>
              </a:ext>
            </a:extLst>
          </p:cNvPr>
          <p:cNvCxnSpPr>
            <a:cxnSpLocks/>
          </p:cNvCxnSpPr>
          <p:nvPr userDrawn="1"/>
        </p:nvCxnSpPr>
        <p:spPr>
          <a:xfrm>
            <a:off x="11609388" y="6381328"/>
            <a:ext cx="0" cy="476672"/>
          </a:xfrm>
          <a:prstGeom prst="line">
            <a:avLst/>
          </a:prstGeom>
          <a:ln w="12700">
            <a:solidFill>
              <a:schemeClr val="tx1">
                <a:lumMod val="5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8" name="Image 20">
            <a:extLst>
              <a:ext uri="{FF2B5EF4-FFF2-40B4-BE49-F238E27FC236}">
                <a16:creationId xmlns:a16="http://schemas.microsoft.com/office/drawing/2014/main" id="{90E667C9-B80B-0FE5-D32C-A528A7A830B4}"/>
              </a:ext>
            </a:extLst>
          </p:cNvPr>
          <p:cNvPicPr>
            <a:picLocks noChangeAspect="1"/>
          </p:cNvPicPr>
          <p:nvPr userDrawn="1"/>
        </p:nvPicPr>
        <p:blipFill rotWithShape="1">
          <a:blip r:embed="rId4"/>
          <a:srcRect l="-3741" t="-20759" r="52945" b="-5827"/>
          <a:stretch/>
        </p:blipFill>
        <p:spPr>
          <a:xfrm>
            <a:off x="11736000" y="6443999"/>
            <a:ext cx="360000" cy="288000"/>
          </a:xfrm>
          <a:prstGeom prst="rect">
            <a:avLst/>
          </a:prstGeom>
        </p:spPr>
      </p:pic>
    </p:spTree>
    <p:extLst>
      <p:ext uri="{BB962C8B-B14F-4D97-AF65-F5344CB8AC3E}">
        <p14:creationId xmlns:p14="http://schemas.microsoft.com/office/powerpoint/2010/main" val="843834431"/>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2160">
          <p15:clr>
            <a:srgbClr val="5ACBF0"/>
          </p15:clr>
        </p15:guide>
        <p15:guide id="30" pos="2376">
          <p15:clr>
            <a:srgbClr val="5ACBF0"/>
          </p15:clr>
        </p15:guide>
        <p15:guide id="31" pos="3113">
          <p15:clr>
            <a:srgbClr val="5ACBF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Developer Code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636FE-845C-418D-82A1-1DA6DB73D781}"/>
              </a:ext>
            </a:extLst>
          </p:cNvPr>
          <p:cNvSpPr>
            <a:spLocks noGrp="1"/>
          </p:cNvSpPr>
          <p:nvPr>
            <p:ph type="title"/>
          </p:nvPr>
        </p:nvSpPr>
        <p:spPr/>
        <p:txBody>
          <a:bodyPr anchor="ctr"/>
          <a:lstStyle/>
          <a:p>
            <a:r>
              <a:rPr lang="en-US"/>
              <a:t>Click to edit Master title style</a:t>
            </a:r>
          </a:p>
        </p:txBody>
      </p:sp>
      <p:sp>
        <p:nvSpPr>
          <p:cNvPr id="6" name="Rectangle 5">
            <a:extLst>
              <a:ext uri="{FF2B5EF4-FFF2-40B4-BE49-F238E27FC236}">
                <a16:creationId xmlns:a16="http://schemas.microsoft.com/office/drawing/2014/main" id="{182D46E0-16CE-40B0-8623-F82D5D410958}"/>
              </a:ext>
              <a:ext uri="{C183D7F6-B498-43B3-948B-1728B52AA6E4}">
                <adec:decorative xmlns:adec="http://schemas.microsoft.com/office/drawing/2017/decorative" val="1"/>
              </a:ext>
            </a:extLst>
          </p:cNvPr>
          <p:cNvSpPr/>
          <p:nvPr/>
        </p:nvSpPr>
        <p:spPr bwMode="auto">
          <a:xfrm>
            <a:off x="0" y="1436688"/>
            <a:ext cx="12192000" cy="542131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8" name="Text Placeholder 14">
            <a:extLst>
              <a:ext uri="{FF2B5EF4-FFF2-40B4-BE49-F238E27FC236}">
                <a16:creationId xmlns:a16="http://schemas.microsoft.com/office/drawing/2014/main" id="{44977AB6-1D7E-4858-A2EA-BF86577C3990}"/>
              </a:ext>
            </a:extLst>
          </p:cNvPr>
          <p:cNvSpPr>
            <a:spLocks noGrp="1"/>
          </p:cNvSpPr>
          <p:nvPr>
            <p:ph type="body" sz="quarter" idx="13" hasCustomPrompt="1"/>
          </p:nvPr>
        </p:nvSpPr>
        <p:spPr>
          <a:xfrm>
            <a:off x="0" y="1436688"/>
            <a:ext cx="3788358" cy="446148"/>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1999">
                <a:solidFill>
                  <a:srgbClr val="FFFFFF"/>
                </a:solidFill>
                <a:latin typeface="+mj-lt"/>
              </a:defRPr>
            </a:lvl1pPr>
          </a:lstStyle>
          <a:p>
            <a:pPr lvl="0"/>
            <a:r>
              <a:rPr lang="en-US"/>
              <a:t>Click to enter title</a:t>
            </a:r>
          </a:p>
        </p:txBody>
      </p:sp>
      <p:sp>
        <p:nvSpPr>
          <p:cNvPr id="5" name="Text Placeholder 4" descr="This layout should only be used for developer code. The font used is a monospace font which is ideal for showing code.">
            <a:extLst>
              <a:ext uri="{FF2B5EF4-FFF2-40B4-BE49-F238E27FC236}">
                <a16:creationId xmlns:a16="http://schemas.microsoft.com/office/drawing/2014/main" id="{BA9F61CF-FF79-485A-A6C8-A1952EFD58AE}"/>
              </a:ext>
            </a:extLst>
          </p:cNvPr>
          <p:cNvSpPr>
            <a:spLocks noGrp="1"/>
          </p:cNvSpPr>
          <p:nvPr>
            <p:ph type="body" sz="quarter" idx="10"/>
          </p:nvPr>
        </p:nvSpPr>
        <p:spPr>
          <a:xfrm>
            <a:off x="588263" y="2099310"/>
            <a:ext cx="11018520" cy="369332"/>
          </a:xfr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553" indent="0">
              <a:buNone/>
              <a:tabLst>
                <a:tab pos="344488" algn="l"/>
              </a:tabLst>
              <a:defRPr sz="2400">
                <a:solidFill>
                  <a:schemeClr val="tx1"/>
                </a:solidFill>
                <a:latin typeface="Consolas" panose="020B0609020204030204" pitchFamily="49" charset="0"/>
                <a:cs typeface="Consolas" panose="020B0609020204030204" pitchFamily="49" charset="0"/>
              </a:defRPr>
            </a:lvl2pPr>
            <a:lvl3pPr marL="584607" indent="0">
              <a:buNone/>
              <a:tabLst>
                <a:tab pos="569913" algn="l"/>
              </a:tabLst>
              <a:defRPr sz="2400">
                <a:solidFill>
                  <a:schemeClr val="tx1"/>
                </a:solidFill>
                <a:latin typeface="Consolas" panose="020B0609020204030204" pitchFamily="49" charset="0"/>
                <a:cs typeface="Consolas" panose="020B0609020204030204" pitchFamily="49" charset="0"/>
              </a:defRPr>
            </a:lvl3pPr>
            <a:lvl4pPr marL="814563" indent="0">
              <a:buNone/>
              <a:tabLst>
                <a:tab pos="800100" algn="l"/>
              </a:tabLst>
              <a:defRPr sz="2400">
                <a:solidFill>
                  <a:schemeClr val="tx1"/>
                </a:solidFill>
                <a:latin typeface="Consolas" panose="020B0609020204030204" pitchFamily="49" charset="0"/>
                <a:cs typeface="Consolas" panose="020B0609020204030204" pitchFamily="49" charset="0"/>
              </a:defRPr>
            </a:lvl4pPr>
            <a:lvl5pPr marL="1050997" indent="0">
              <a:buNone/>
              <a:tabLst>
                <a:tab pos="1028700" algn="l"/>
              </a:tabLst>
              <a:defRPr sz="2400">
                <a:solidFill>
                  <a:schemeClr val="tx1"/>
                </a:solidFill>
                <a:latin typeface="Consolas" panose="020B0609020204030204" pitchFamily="49" charset="0"/>
                <a:cs typeface="Consolas" panose="020B0609020204030204" pitchFamily="49" charset="0"/>
              </a:defRPr>
            </a:lvl5pPr>
          </a:lstStyle>
          <a:p>
            <a:pPr lvl="0"/>
            <a:r>
              <a:rPr lang="en-US"/>
              <a:t>Click to edit Master text styles</a:t>
            </a:r>
          </a:p>
        </p:txBody>
      </p:sp>
    </p:spTree>
    <p:extLst>
      <p:ext uri="{BB962C8B-B14F-4D97-AF65-F5344CB8AC3E}">
        <p14:creationId xmlns:p14="http://schemas.microsoft.com/office/powerpoint/2010/main" val="2114137721"/>
      </p:ext>
    </p:extLst>
  </p:cSld>
  <p:clrMapOvr>
    <a:masterClrMapping/>
  </p:clrMapOvr>
  <p:transition>
    <p:fade/>
  </p:transition>
  <p:extLst>
    <p:ext uri="{DCECCB84-F9BA-43D5-87BE-67443E8EF086}">
      <p15:sldGuideLst xmlns:p15="http://schemas.microsoft.com/office/powerpoint/2012/main">
        <p15:guide id="1" orient="horz" pos="1322">
          <p15:clr>
            <a:srgbClr val="5ACBF0"/>
          </p15:clr>
        </p15:guide>
        <p15:guide id="2" orient="horz" pos="905">
          <p15:clr>
            <a:srgbClr val="5ACBF0"/>
          </p15:clr>
        </p15:guide>
        <p15:guide id="3" orient="horz" pos="288">
          <p15:clr>
            <a:srgbClr val="5ACBF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Code Bottom">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1845FFD-6B9A-4013-932A-5E4D7E849D10}"/>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19" name="Text Placeholder 3">
            <a:extLst>
              <a:ext uri="{FF2B5EF4-FFF2-40B4-BE49-F238E27FC236}">
                <a16:creationId xmlns:a16="http://schemas.microsoft.com/office/drawing/2014/main" id="{7B17F8BB-3610-1A4F-9E76-B12E706A5517}"/>
              </a:ext>
            </a:extLst>
          </p:cNvPr>
          <p:cNvSpPr>
            <a:spLocks noGrp="1"/>
          </p:cNvSpPr>
          <p:nvPr>
            <p:ph type="body" sz="quarter" idx="10" hasCustomPrompt="1"/>
          </p:nvPr>
        </p:nvSpPr>
        <p:spPr>
          <a:xfrm>
            <a:off x="586390" y="1230681"/>
            <a:ext cx="11018520" cy="369332"/>
          </a:xfrm>
        </p:spPr>
        <p:txBody>
          <a:bodyPr wrap="square">
            <a:spAutoFit/>
          </a:bodyPr>
          <a:lstStyle>
            <a:lvl1pPr marL="0" indent="0">
              <a:spcBef>
                <a:spcPts val="600"/>
              </a:spcBef>
              <a:spcAft>
                <a:spcPts val="0"/>
              </a:spcAft>
              <a:buNone/>
              <a:defRPr sz="2400">
                <a:solidFill>
                  <a:schemeClr val="tx1"/>
                </a:solidFill>
                <a:latin typeface="+mn-lt"/>
                <a:cs typeface="Segoe UI" panose="020B0502040204020203" pitchFamily="34" charset="0"/>
              </a:defRPr>
            </a:lvl1pPr>
            <a:lvl2pPr marL="228531" indent="0">
              <a:buNone/>
              <a:defRPr sz="240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
        <p:nvSpPr>
          <p:cNvPr id="5" name="Rectangle 4">
            <a:extLst>
              <a:ext uri="{FF2B5EF4-FFF2-40B4-BE49-F238E27FC236}">
                <a16:creationId xmlns:a16="http://schemas.microsoft.com/office/drawing/2014/main" id="{F1EBE70E-6A93-4EB4-A189-6F9DE42CEE12}"/>
              </a:ext>
              <a:ext uri="{C183D7F6-B498-43B3-948B-1728B52AA6E4}">
                <adec:decorative xmlns:adec="http://schemas.microsoft.com/office/drawing/2017/decorative" val="1"/>
              </a:ext>
            </a:extLst>
          </p:cNvPr>
          <p:cNvSpPr/>
          <p:nvPr/>
        </p:nvSpPr>
        <p:spPr bwMode="auto">
          <a:xfrm>
            <a:off x="0" y="2827138"/>
            <a:ext cx="12192000" cy="403086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17" name="Text Placeholder 14">
            <a:extLst>
              <a:ext uri="{FF2B5EF4-FFF2-40B4-BE49-F238E27FC236}">
                <a16:creationId xmlns:a16="http://schemas.microsoft.com/office/drawing/2014/main" id="{0E9A2E28-037B-FA4D-ADDC-1AFA11D65CB2}"/>
              </a:ext>
            </a:extLst>
          </p:cNvPr>
          <p:cNvSpPr>
            <a:spLocks noGrp="1"/>
          </p:cNvSpPr>
          <p:nvPr>
            <p:ph type="body" sz="quarter" idx="13" hasCustomPrompt="1"/>
          </p:nvPr>
        </p:nvSpPr>
        <p:spPr>
          <a:xfrm>
            <a:off x="0" y="2827138"/>
            <a:ext cx="3788358" cy="446148"/>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6389" y="3491219"/>
            <a:ext cx="11018520" cy="369332"/>
          </a:xfr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1114162939"/>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4" orient="horz" pos="1776">
          <p15:clr>
            <a:srgbClr val="5ACBF0"/>
          </p15:clr>
        </p15:guide>
        <p15:guide id="5" orient="horz" pos="2197">
          <p15:clr>
            <a:srgbClr val="5ACBF0"/>
          </p15:clr>
        </p15:guide>
        <p15:guide id="6" orient="horz" pos="773">
          <p15:clr>
            <a:srgbClr val="5ACBF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Code Top">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1EBE70E-6A93-4EB4-A189-6F9DE42CEE12}"/>
              </a:ext>
              <a:ext uri="{C183D7F6-B498-43B3-948B-1728B52AA6E4}">
                <adec:decorative xmlns:adec="http://schemas.microsoft.com/office/drawing/2017/decorative" val="1"/>
              </a:ext>
            </a:extLst>
          </p:cNvPr>
          <p:cNvSpPr/>
          <p:nvPr/>
        </p:nvSpPr>
        <p:spPr bwMode="auto">
          <a:xfrm>
            <a:off x="0" y="0"/>
            <a:ext cx="12192000" cy="403086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3" name="Title 2">
            <a:extLst>
              <a:ext uri="{FF2B5EF4-FFF2-40B4-BE49-F238E27FC236}">
                <a16:creationId xmlns:a16="http://schemas.microsoft.com/office/drawing/2014/main" id="{71845FFD-6B9A-4013-932A-5E4D7E849D10}"/>
              </a:ext>
            </a:extLst>
          </p:cNvPr>
          <p:cNvSpPr>
            <a:spLocks noGrp="1"/>
          </p:cNvSpPr>
          <p:nvPr>
            <p:ph type="title"/>
          </p:nvPr>
        </p:nvSpPr>
        <p:spPr>
          <a:xfrm>
            <a:off x="588263" y="4224580"/>
            <a:ext cx="11018520" cy="492443"/>
          </a:xfrm>
        </p:spPr>
        <p:txBody>
          <a:bodyPr/>
          <a:lstStyle>
            <a:lvl1pPr>
              <a:defRPr sz="3200">
                <a:solidFill>
                  <a:schemeClr val="tx1"/>
                </a:solidFill>
              </a:defRPr>
            </a:lvl1pPr>
          </a:lstStyle>
          <a:p>
            <a:r>
              <a:rPr lang="en-US"/>
              <a:t>Click to edit Master title style</a:t>
            </a:r>
          </a:p>
        </p:txBody>
      </p:sp>
      <p:sp>
        <p:nvSpPr>
          <p:cNvPr id="17" name="Text Placeholder 14">
            <a:extLst>
              <a:ext uri="{FF2B5EF4-FFF2-40B4-BE49-F238E27FC236}">
                <a16:creationId xmlns:a16="http://schemas.microsoft.com/office/drawing/2014/main" id="{0E9A2E28-037B-FA4D-ADDC-1AFA11D65CB2}"/>
              </a:ext>
            </a:extLst>
          </p:cNvPr>
          <p:cNvSpPr>
            <a:spLocks noGrp="1"/>
          </p:cNvSpPr>
          <p:nvPr>
            <p:ph type="body" sz="quarter" idx="13" hasCustomPrompt="1"/>
          </p:nvPr>
        </p:nvSpPr>
        <p:spPr>
          <a:xfrm>
            <a:off x="0" y="0"/>
            <a:ext cx="3788358" cy="446148"/>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6389" y="660508"/>
            <a:ext cx="11018520" cy="369332"/>
          </a:xfr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
        <p:nvSpPr>
          <p:cNvPr id="19" name="Text Placeholder 3">
            <a:extLst>
              <a:ext uri="{FF2B5EF4-FFF2-40B4-BE49-F238E27FC236}">
                <a16:creationId xmlns:a16="http://schemas.microsoft.com/office/drawing/2014/main" id="{7B17F8BB-3610-1A4F-9E76-B12E706A5517}"/>
              </a:ext>
            </a:extLst>
          </p:cNvPr>
          <p:cNvSpPr>
            <a:spLocks noGrp="1"/>
          </p:cNvSpPr>
          <p:nvPr>
            <p:ph type="body" sz="quarter" idx="10" hasCustomPrompt="1"/>
          </p:nvPr>
        </p:nvSpPr>
        <p:spPr>
          <a:xfrm>
            <a:off x="591152" y="4996505"/>
            <a:ext cx="11018520" cy="369332"/>
          </a:xfrm>
        </p:spPr>
        <p:txBody>
          <a:bodyPr wrap="square">
            <a:spAutoFit/>
          </a:bodyPr>
          <a:lstStyle>
            <a:lvl1pPr marL="0" indent="0">
              <a:spcBef>
                <a:spcPts val="600"/>
              </a:spcBef>
              <a:spcAft>
                <a:spcPts val="0"/>
              </a:spcAft>
              <a:buNone/>
              <a:defRPr sz="2400">
                <a:solidFill>
                  <a:schemeClr val="tx1"/>
                </a:solidFill>
                <a:latin typeface="+mn-lt"/>
                <a:cs typeface="Segoe UI" panose="020B0502040204020203" pitchFamily="34" charset="0"/>
              </a:defRPr>
            </a:lvl1pPr>
            <a:lvl2pPr marL="228531" indent="0">
              <a:buNone/>
              <a:defRPr sz="240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Tree>
    <p:extLst>
      <p:ext uri="{BB962C8B-B14F-4D97-AF65-F5344CB8AC3E}">
        <p14:creationId xmlns:p14="http://schemas.microsoft.com/office/powerpoint/2010/main" val="2227085993"/>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4" orient="horz" pos="2661">
          <p15:clr>
            <a:srgbClr val="5ACBF0"/>
          </p15:clr>
        </p15:guide>
        <p15:guide id="5" orient="horz" pos="3147">
          <p15:clr>
            <a:srgbClr val="5ACBF0"/>
          </p15:clr>
        </p15:guide>
        <p15:guide id="6" orient="horz" pos="419">
          <p15:clr>
            <a:srgbClr val="5ACBF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11018838" cy="48339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4F9662A5-6E2F-47B0-9B6E-E87983D3753C}"/>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226474230"/>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Code Right s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82BB27-7DA5-4478-8C18-C1FFEE20AAC1}"/>
              </a:ext>
            </a:extLst>
          </p:cNvPr>
          <p:cNvSpPr>
            <a:spLocks noGrp="1"/>
          </p:cNvSpPr>
          <p:nvPr>
            <p:ph type="title" hasCustomPrompt="1"/>
          </p:nvPr>
        </p:nvSpPr>
        <p:spPr>
          <a:xfrm>
            <a:off x="588263" y="457200"/>
            <a:ext cx="4040887" cy="492443"/>
          </a:xfrm>
        </p:spPr>
        <p:txBody>
          <a:bodyPr/>
          <a:lstStyle>
            <a:lvl1pPr>
              <a:defRPr sz="3200">
                <a:solidFill>
                  <a:schemeClr val="tx1"/>
                </a:solidFill>
              </a:defRPr>
            </a:lvl1pPr>
          </a:lstStyle>
          <a:p>
            <a:r>
              <a:rPr lang="en-US"/>
              <a:t>Click to edit title</a:t>
            </a:r>
          </a:p>
        </p:txBody>
      </p:sp>
      <p:sp>
        <p:nvSpPr>
          <p:cNvPr id="12" name="Text Placeholder 3">
            <a:extLst>
              <a:ext uri="{FF2B5EF4-FFF2-40B4-BE49-F238E27FC236}">
                <a16:creationId xmlns:a16="http://schemas.microsoft.com/office/drawing/2014/main" id="{2BB818A5-4223-0847-B6E2-655C7DC7B6B4}"/>
              </a:ext>
            </a:extLst>
          </p:cNvPr>
          <p:cNvSpPr>
            <a:spLocks noGrp="1"/>
          </p:cNvSpPr>
          <p:nvPr>
            <p:ph type="body" sz="quarter" idx="10" hasCustomPrompt="1"/>
          </p:nvPr>
        </p:nvSpPr>
        <p:spPr>
          <a:xfrm>
            <a:off x="588965" y="1338139"/>
            <a:ext cx="4040185" cy="369332"/>
          </a:xfrm>
        </p:spPr>
        <p:txBody>
          <a:bodyPr wrap="square">
            <a:spAutoFit/>
          </a:bodyPr>
          <a:lstStyle>
            <a:lvl1pPr marL="0" indent="0">
              <a:lnSpc>
                <a:spcPct val="100000"/>
              </a:lnSpc>
              <a:spcBef>
                <a:spcPts val="600"/>
              </a:spcBef>
              <a:spcAft>
                <a:spcPts val="0"/>
              </a:spcAft>
              <a:buNone/>
              <a:defRPr sz="2400" b="0" i="0" baseline="0">
                <a:solidFill>
                  <a:schemeClr val="tx1"/>
                </a:solidFill>
                <a:latin typeface="Segoe UI" panose="020B0502040204020203" pitchFamily="34" charset="0"/>
                <a:cs typeface="Segoe UI" panose="020B0502040204020203" pitchFamily="34" charset="0"/>
              </a:defRPr>
            </a:lvl1pPr>
            <a:lvl2pPr marL="0" indent="0">
              <a:lnSpc>
                <a:spcPct val="100000"/>
              </a:lnSpc>
              <a:spcBef>
                <a:spcPts val="60"/>
              </a:spcBef>
              <a:spcAft>
                <a:spcPts val="60"/>
              </a:spcAft>
              <a:buNone/>
              <a:defRPr sz="2400" b="0" i="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
        <p:nvSpPr>
          <p:cNvPr id="3" name="Rectangle 2">
            <a:extLst>
              <a:ext uri="{FF2B5EF4-FFF2-40B4-BE49-F238E27FC236}">
                <a16:creationId xmlns:a16="http://schemas.microsoft.com/office/drawing/2014/main" id="{2316165A-5926-4F59-B348-996936FBB574}"/>
              </a:ext>
              <a:ext uri="{C183D7F6-B498-43B3-948B-1728B52AA6E4}">
                <adec:decorative xmlns:adec="http://schemas.microsoft.com/office/drawing/2017/decorative" val="1"/>
              </a:ext>
            </a:extLst>
          </p:cNvPr>
          <p:cNvSpPr/>
          <p:nvPr/>
        </p:nvSpPr>
        <p:spPr bwMode="auto">
          <a:xfrm>
            <a:off x="5205984" y="0"/>
            <a:ext cx="6986016"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19" name="Text Placeholder 14">
            <a:extLst>
              <a:ext uri="{FF2B5EF4-FFF2-40B4-BE49-F238E27FC236}">
                <a16:creationId xmlns:a16="http://schemas.microsoft.com/office/drawing/2014/main" id="{0D599919-A8E3-4D2B-86CF-50C6704F17D5}"/>
              </a:ext>
            </a:extLst>
          </p:cNvPr>
          <p:cNvSpPr>
            <a:spLocks noGrp="1"/>
          </p:cNvSpPr>
          <p:nvPr>
            <p:ph type="body" sz="quarter" idx="13" hasCustomPrompt="1"/>
          </p:nvPr>
        </p:nvSpPr>
        <p:spPr>
          <a:xfrm>
            <a:off x="5211763" y="0"/>
            <a:ext cx="3788358" cy="492314"/>
          </a:xfrm>
          <a:gradFill flip="none" rotWithShape="1">
            <a:gsLst>
              <a:gs pos="0">
                <a:srgbClr val="000000"/>
              </a:gs>
              <a:gs pos="99000">
                <a:srgbClr val="000000"/>
              </a:gs>
              <a:gs pos="99000">
                <a:schemeClr val="accent1"/>
              </a:gs>
            </a:gsLst>
            <a:lin ang="10800000" scaled="1"/>
            <a:tileRect/>
          </a:gradFill>
        </p:spPr>
        <p:txBody>
          <a:bodyPr lIns="585216" tIns="91440" bIns="9144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00725" y="709187"/>
            <a:ext cx="5801961" cy="369332"/>
          </a:xfrm>
        </p:spPr>
        <p:txBody>
          <a:bodyPr/>
          <a:lstStyle>
            <a:lvl1pPr marL="0" indent="0">
              <a:buNone/>
              <a:tabLst/>
              <a:defRPr sz="2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3499388768"/>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445">
          <p15:clr>
            <a:srgbClr val="5ACBF0"/>
          </p15:clr>
        </p15:guide>
        <p15:guide id="4" orient="horz" pos="843">
          <p15:clr>
            <a:srgbClr val="5ACBF0"/>
          </p15:clr>
        </p15:guide>
        <p15:guide id="7" pos="3283">
          <p15:clr>
            <a:srgbClr val="5ACBF0"/>
          </p15:clr>
        </p15:guide>
        <p15:guide id="8" pos="3654">
          <p15:clr>
            <a:srgbClr val="5ACBF0"/>
          </p15:clr>
        </p15:guide>
        <p15:guide id="9" pos="2916">
          <p15:clr>
            <a:srgbClr val="5ACBF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Code Left s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316165A-5926-4F59-B348-996936FBB574}"/>
              </a:ext>
              <a:ext uri="{C183D7F6-B498-43B3-948B-1728B52AA6E4}">
                <adec:decorative xmlns:adec="http://schemas.microsoft.com/office/drawing/2017/decorative" val="1"/>
              </a:ext>
            </a:extLst>
          </p:cNvPr>
          <p:cNvSpPr/>
          <p:nvPr/>
        </p:nvSpPr>
        <p:spPr bwMode="auto">
          <a:xfrm>
            <a:off x="-2" y="0"/>
            <a:ext cx="6986016"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6BB14A7D-C409-4A7C-9D82-A2E5DBB8AB72}"/>
              </a:ext>
            </a:extLst>
          </p:cNvPr>
          <p:cNvSpPr>
            <a:spLocks noGrp="1"/>
          </p:cNvSpPr>
          <p:nvPr>
            <p:ph type="title" hasCustomPrompt="1"/>
          </p:nvPr>
        </p:nvSpPr>
        <p:spPr>
          <a:xfrm>
            <a:off x="7575549" y="457200"/>
            <a:ext cx="4031233" cy="492443"/>
          </a:xfrm>
        </p:spPr>
        <p:txBody>
          <a:bodyPr/>
          <a:lstStyle>
            <a:lvl1pPr>
              <a:defRPr sz="3200">
                <a:solidFill>
                  <a:schemeClr val="tx1"/>
                </a:solidFill>
              </a:defRPr>
            </a:lvl1pPr>
          </a:lstStyle>
          <a:p>
            <a:r>
              <a:rPr lang="en-US"/>
              <a:t>Click to edit title</a:t>
            </a:r>
          </a:p>
        </p:txBody>
      </p:sp>
      <p:sp>
        <p:nvSpPr>
          <p:cNvPr id="19" name="Text Placeholder 14">
            <a:extLst>
              <a:ext uri="{FF2B5EF4-FFF2-40B4-BE49-F238E27FC236}">
                <a16:creationId xmlns:a16="http://schemas.microsoft.com/office/drawing/2014/main" id="{0D599919-A8E3-4D2B-86CF-50C6704F17D5}"/>
              </a:ext>
            </a:extLst>
          </p:cNvPr>
          <p:cNvSpPr>
            <a:spLocks noGrp="1"/>
          </p:cNvSpPr>
          <p:nvPr>
            <p:ph type="body" sz="quarter" idx="13" hasCustomPrompt="1"/>
          </p:nvPr>
        </p:nvSpPr>
        <p:spPr>
          <a:xfrm>
            <a:off x="-1" y="0"/>
            <a:ext cx="3788358" cy="492314"/>
          </a:xfrm>
          <a:gradFill flip="none" rotWithShape="1">
            <a:gsLst>
              <a:gs pos="0">
                <a:srgbClr val="000000"/>
              </a:gs>
              <a:gs pos="99000">
                <a:srgbClr val="000000"/>
              </a:gs>
              <a:gs pos="99000">
                <a:schemeClr val="accent1"/>
              </a:gs>
            </a:gsLst>
            <a:lin ang="10800000" scaled="1"/>
            <a:tileRect/>
          </a:gradFill>
        </p:spPr>
        <p:txBody>
          <a:bodyPr lIns="585216" tIns="91440" bIns="9144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4199" y="706011"/>
            <a:ext cx="5819775" cy="369332"/>
          </a:xfrm>
        </p:spPr>
        <p:txBody>
          <a:bodyPr/>
          <a:lstStyle>
            <a:lvl1pPr marL="0" indent="0">
              <a:buNone/>
              <a:defRPr sz="2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
        <p:nvSpPr>
          <p:cNvPr id="12" name="Text Placeholder 3">
            <a:extLst>
              <a:ext uri="{FF2B5EF4-FFF2-40B4-BE49-F238E27FC236}">
                <a16:creationId xmlns:a16="http://schemas.microsoft.com/office/drawing/2014/main" id="{2BB818A5-4223-0847-B6E2-655C7DC7B6B4}"/>
              </a:ext>
            </a:extLst>
          </p:cNvPr>
          <p:cNvSpPr>
            <a:spLocks noGrp="1"/>
          </p:cNvSpPr>
          <p:nvPr>
            <p:ph type="body" sz="quarter" idx="10" hasCustomPrompt="1"/>
          </p:nvPr>
        </p:nvSpPr>
        <p:spPr>
          <a:xfrm>
            <a:off x="7575550" y="1336675"/>
            <a:ext cx="4033838" cy="369332"/>
          </a:xfrm>
        </p:spPr>
        <p:txBody>
          <a:bodyPr wrap="square">
            <a:spAutoFit/>
          </a:bodyPr>
          <a:lstStyle>
            <a:lvl1pPr marL="0" indent="0">
              <a:lnSpc>
                <a:spcPct val="100000"/>
              </a:lnSpc>
              <a:spcBef>
                <a:spcPts val="600"/>
              </a:spcBef>
              <a:spcAft>
                <a:spcPts val="0"/>
              </a:spcAft>
              <a:buNone/>
              <a:defRPr sz="2400" b="0" i="0" baseline="0">
                <a:solidFill>
                  <a:schemeClr val="tx1"/>
                </a:solidFill>
                <a:latin typeface="Segoe UI" panose="020B0502040204020203" pitchFamily="34" charset="0"/>
                <a:cs typeface="Segoe UI" panose="020B0502040204020203" pitchFamily="34" charset="0"/>
              </a:defRPr>
            </a:lvl1pPr>
            <a:lvl2pPr marL="0" indent="0">
              <a:lnSpc>
                <a:spcPct val="100000"/>
              </a:lnSpc>
              <a:spcBef>
                <a:spcPts val="60"/>
              </a:spcBef>
              <a:spcAft>
                <a:spcPts val="60"/>
              </a:spcAft>
              <a:buNone/>
              <a:defRPr sz="2400" b="0" i="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Tree>
    <p:extLst>
      <p:ext uri="{BB962C8B-B14F-4D97-AF65-F5344CB8AC3E}">
        <p14:creationId xmlns:p14="http://schemas.microsoft.com/office/powerpoint/2010/main" val="1736964804"/>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436">
          <p15:clr>
            <a:srgbClr val="5ACBF0"/>
          </p15:clr>
        </p15:guide>
        <p15:guide id="4" orient="horz" pos="839">
          <p15:clr>
            <a:srgbClr val="5ACBF0"/>
          </p15:clr>
        </p15:guide>
        <p15:guide id="6" pos="4402">
          <p15:clr>
            <a:srgbClr val="5ACBF0"/>
          </p15:clr>
        </p15:guide>
        <p15:guide id="7" pos="4034">
          <p15:clr>
            <a:srgbClr val="5ACBF0"/>
          </p15:clr>
        </p15:guide>
        <p15:guide id="8" pos="4772">
          <p15:clr>
            <a:srgbClr val="5ACBF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Demo slide">
    <p:bg>
      <p:bgPr>
        <a:solidFill>
          <a:srgbClr val="2A446F"/>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2A1F847-CE64-A34B-15E6-0B12962D9A5F}"/>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itle 1"/>
          <p:cNvSpPr>
            <a:spLocks noGrp="1"/>
          </p:cNvSpPr>
          <p:nvPr>
            <p:ph type="title" hasCustomPrompt="1"/>
          </p:nvPr>
        </p:nvSpPr>
        <p:spPr>
          <a:xfrm>
            <a:off x="585216" y="2977823"/>
            <a:ext cx="6217920" cy="553998"/>
          </a:xfrm>
          <a:noFill/>
        </p:spPr>
        <p:txBody>
          <a:bodyPr lIns="0" tIns="0" rIns="0" bIns="0" anchor="b" anchorCtr="0">
            <a:spAutoFit/>
          </a:bodyPr>
          <a:lstStyle>
            <a:lvl1pPr algn="l" defTabSz="932742" rtl="0" eaLnBrk="1" latinLnBrk="0" hangingPunct="1">
              <a:lnSpc>
                <a:spcPct val="90000"/>
              </a:lnSpc>
              <a:spcBef>
                <a:spcPct val="0"/>
              </a:spcBef>
              <a:buNone/>
              <a:defRPr lang="en-US" sz="4000" b="0" kern="1200" cap="none" spc="-50" baseline="0" dirty="0">
                <a:ln w="3175">
                  <a:noFill/>
                </a:ln>
                <a:solidFill>
                  <a:srgbClr val="E5DEF2"/>
                </a:soli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85216" y="3977319"/>
            <a:ext cx="6217920" cy="276999"/>
          </a:xfrm>
          <a:noFill/>
        </p:spPr>
        <p:txBody>
          <a:bodyPr lIns="0" tIns="0" rIns="0" bIns="0">
            <a:spAutoFit/>
          </a:bodyPr>
          <a:lstStyle>
            <a:lvl1pPr marL="0" indent="0">
              <a:spcBef>
                <a:spcPts val="0"/>
              </a:spcBef>
              <a:spcAft>
                <a:spcPts val="0"/>
              </a:spcAft>
              <a:buFont typeface="Arial" panose="020B0604020202020204" pitchFamily="34" charset="0"/>
              <a:buNone/>
              <a:defRPr sz="1800" spc="0" baseline="0">
                <a:solidFill>
                  <a:schemeClr val="tx1"/>
                </a:solidFill>
                <a:latin typeface="+mn-lt"/>
              </a:defRPr>
            </a:lvl1pPr>
          </a:lstStyle>
          <a:p>
            <a:pPr lvl="0"/>
            <a:r>
              <a:rPr lang="en-US"/>
              <a:t>Speaker name</a:t>
            </a:r>
          </a:p>
        </p:txBody>
      </p:sp>
    </p:spTree>
    <p:extLst>
      <p:ext uri="{BB962C8B-B14F-4D97-AF65-F5344CB8AC3E}">
        <p14:creationId xmlns:p14="http://schemas.microsoft.com/office/powerpoint/2010/main" val="337478466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Demo slide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2977823"/>
            <a:ext cx="9144000" cy="553998"/>
          </a:xfrm>
          <a:noFill/>
        </p:spPr>
        <p:txBody>
          <a:bodyPr lIns="0" tIns="0" rIns="0" bIns="0" anchor="b" anchorCtr="0">
            <a:spAutoFit/>
          </a:bodyPr>
          <a:lstStyle>
            <a:lvl1pPr algn="l" defTabSz="932742" rtl="0" eaLnBrk="1" latinLnBrk="0" hangingPunct="1">
              <a:lnSpc>
                <a:spcPct val="90000"/>
              </a:lnSpc>
              <a:spcBef>
                <a:spcPct val="0"/>
              </a:spcBef>
              <a:buNone/>
              <a:defRPr lang="en-US" sz="4000" b="0" kern="1200" cap="none" spc="-50" baseline="0" dirty="0">
                <a:ln w="3175">
                  <a:noFill/>
                </a:ln>
                <a:solidFill>
                  <a:schemeClr val="tx1"/>
                </a:soli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85216" y="3977319"/>
            <a:ext cx="9144000" cy="276999"/>
          </a:xfrm>
          <a:noFill/>
        </p:spPr>
        <p:txBody>
          <a:bodyPr lIns="0" tIns="0" rIns="0" bIns="0">
            <a:spAutoFit/>
          </a:bodyPr>
          <a:lstStyle>
            <a:lvl1pPr marL="0" indent="0">
              <a:spcBef>
                <a:spcPts val="0"/>
              </a:spcBef>
              <a:spcAft>
                <a:spcPts val="0"/>
              </a:spcAft>
              <a:buFont typeface="Arial" panose="020B0604020202020204" pitchFamily="34" charset="0"/>
              <a:buNone/>
              <a:defRPr sz="1800" spc="0" baseline="0">
                <a:solidFill>
                  <a:schemeClr val="tx1"/>
                </a:solidFill>
                <a:latin typeface="+mn-lt"/>
              </a:defRPr>
            </a:lvl1pPr>
          </a:lstStyle>
          <a:p>
            <a:pPr lvl="0"/>
            <a:r>
              <a:rPr lang="en-US"/>
              <a:t>Speaker name</a:t>
            </a:r>
          </a:p>
        </p:txBody>
      </p:sp>
    </p:spTree>
    <p:extLst>
      <p:ext uri="{BB962C8B-B14F-4D97-AF65-F5344CB8AC3E}">
        <p14:creationId xmlns:p14="http://schemas.microsoft.com/office/powerpoint/2010/main" val="251803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Section Title">
    <p:bg>
      <p:bgPr>
        <a:solidFill>
          <a:srgbClr val="2A446F"/>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2280CCC-ED0A-7299-2F0C-04B3B632D26C}"/>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itle 1"/>
          <p:cNvSpPr>
            <a:spLocks noGrp="1"/>
          </p:cNvSpPr>
          <p:nvPr>
            <p:ph type="title" hasCustomPrompt="1"/>
          </p:nvPr>
        </p:nvSpPr>
        <p:spPr>
          <a:xfrm>
            <a:off x="585216" y="2980408"/>
            <a:ext cx="6675120" cy="553998"/>
          </a:xfrm>
          <a:noFill/>
        </p:spPr>
        <p:txBody>
          <a:bodyPr lIns="0" tIns="0" rIns="0" bIns="0" anchor="b" anchorCtr="0">
            <a:spAutoFit/>
          </a:bodyPr>
          <a:lstStyle>
            <a:lvl1pPr algn="l" defTabSz="932742" rtl="0" eaLnBrk="1" latinLnBrk="0" hangingPunct="1">
              <a:lnSpc>
                <a:spcPct val="90000"/>
              </a:lnSpc>
              <a:spcBef>
                <a:spcPct val="0"/>
              </a:spcBef>
              <a:buNone/>
              <a:defRPr lang="en-US" sz="4000" b="0" kern="1200" cap="none" spc="-50" baseline="0" dirty="0">
                <a:ln w="3175">
                  <a:noFill/>
                </a:ln>
                <a:solidFill>
                  <a:srgbClr val="E5DEF2"/>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244072926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Section Title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2980408"/>
            <a:ext cx="9144000" cy="553998"/>
          </a:xfrm>
          <a:noFill/>
        </p:spPr>
        <p:txBody>
          <a:bodyPr lIns="0" tIns="0" rIns="0" bIns="0" anchor="b" anchorCtr="0">
            <a:spAutoFit/>
          </a:bodyPr>
          <a:lstStyle>
            <a:lvl1pPr algn="l" defTabSz="932742" rtl="0" eaLnBrk="1" latinLnBrk="0" hangingPunct="1">
              <a:lnSpc>
                <a:spcPct val="90000"/>
              </a:lnSpc>
              <a:spcBef>
                <a:spcPct val="0"/>
              </a:spcBef>
              <a:buNone/>
              <a:defRPr lang="en-US" sz="4000" b="0" kern="1200" cap="none" spc="-50" baseline="0" dirty="0">
                <a:ln w="3175">
                  <a:noFill/>
                </a:ln>
                <a:solidFill>
                  <a:schemeClr val="tx1"/>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5253686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716262777"/>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Blank 2">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17265940"/>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Closing logo slide">
    <p:bg>
      <p:bgRef idx="1001">
        <a:schemeClr val="bg2"/>
      </p:bgRef>
    </p:bg>
    <p:spTree>
      <p:nvGrpSpPr>
        <p:cNvPr id="1" name=""/>
        <p:cNvGrpSpPr/>
        <p:nvPr/>
      </p:nvGrpSpPr>
      <p:grpSpPr>
        <a:xfrm>
          <a:off x="0" y="0"/>
          <a:ext cx="0" cy="0"/>
          <a:chOff x="0" y="0"/>
          <a:chExt cx="0" cy="0"/>
        </a:xfrm>
      </p:grpSpPr>
      <p:sp>
        <p:nvSpPr>
          <p:cNvPr id="2" name="Text Box 3" descr="This is a copyright notice that should be included on the final slide."/>
          <p:cNvSpPr txBox="1">
            <a:spLocks noChangeArrowheads="1"/>
          </p:cNvSpPr>
          <p:nvPr/>
        </p:nvSpPr>
        <p:spPr bwMode="blackWhite">
          <a:xfrm>
            <a:off x="584200" y="6161316"/>
            <a:ext cx="4482124"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290" eaLnBrk="0" hangingPunct="0"/>
            <a:r>
              <a:rPr lang="en-US" sz="700">
                <a:solidFill>
                  <a:schemeClr val="tx1"/>
                </a:solidFill>
                <a:cs typeface="Segoe UI" pitchFamily="34" charset="0"/>
              </a:rPr>
              <a:t>© Copyright Microsoft Corporation. All rights reserved. </a:t>
            </a:r>
          </a:p>
        </p:txBody>
      </p:sp>
      <p:pic>
        <p:nvPicPr>
          <p:cNvPr id="5" name="MS logo white - EMF" descr="Microsoft logo white text version">
            <a:extLst>
              <a:ext uri="{FF2B5EF4-FFF2-40B4-BE49-F238E27FC236}">
                <a16:creationId xmlns:a16="http://schemas.microsoft.com/office/drawing/2014/main" id="{70D3778F-A717-44C8-9013-FF206B15DD6D}"/>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bwMode="black">
          <a:xfrm>
            <a:off x="584200" y="585788"/>
            <a:ext cx="1366245" cy="292608"/>
          </a:xfrm>
          <a:prstGeom prst="rect">
            <a:avLst/>
          </a:prstGeom>
        </p:spPr>
      </p:pic>
    </p:spTree>
    <p:extLst>
      <p:ext uri="{BB962C8B-B14F-4D97-AF65-F5344CB8AC3E}">
        <p14:creationId xmlns:p14="http://schemas.microsoft.com/office/powerpoint/2010/main" val="58702510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Black Notes slide Layout">
    <p:spTree>
      <p:nvGrpSpPr>
        <p:cNvPr id="1" name=""/>
        <p:cNvGrpSpPr/>
        <p:nvPr/>
      </p:nvGrpSpPr>
      <p:grpSpPr>
        <a:xfrm>
          <a:off x="0" y="0"/>
          <a:ext cx="0" cy="0"/>
          <a:chOff x="0" y="0"/>
          <a:chExt cx="0" cy="0"/>
        </a:xfrm>
      </p:grpSpPr>
      <p:sp>
        <p:nvSpPr>
          <p:cNvPr id="3" name="Title 2"/>
          <p:cNvSpPr>
            <a:spLocks noGrp="1"/>
          </p:cNvSpPr>
          <p:nvPr>
            <p:ph type="title"/>
          </p:nvPr>
        </p:nvSpPr>
        <p:spPr bwMode="white"/>
        <p:txBody>
          <a:bodyPr/>
          <a:lstStyle>
            <a:lvl1pPr>
              <a:defRPr b="0">
                <a:solidFill>
                  <a:schemeClr val="tx1"/>
                </a:solidFill>
                <a:latin typeface="Segoe UI" pitchFamily="34" charset="0"/>
                <a:ea typeface="Segoe UI" pitchFamily="34" charset="0"/>
                <a:cs typeface="Segoe UI" pitchFamily="34" charset="0"/>
              </a:defRPr>
            </a:lvl1pPr>
          </a:lstStyle>
          <a:p>
            <a:r>
              <a:rPr lang="en-US"/>
              <a:t>Click to edit Master title style</a:t>
            </a:r>
          </a:p>
        </p:txBody>
      </p:sp>
      <p:sp>
        <p:nvSpPr>
          <p:cNvPr id="5" name="Text Placeholder 4">
            <a:extLst>
              <a:ext uri="{FF2B5EF4-FFF2-40B4-BE49-F238E27FC236}">
                <a16:creationId xmlns:a16="http://schemas.microsoft.com/office/drawing/2014/main" id="{F4B6606D-2DF9-48CD-BBE9-B751BF55CD2B}"/>
              </a:ext>
            </a:extLst>
          </p:cNvPr>
          <p:cNvSpPr>
            <a:spLocks noGrp="1"/>
          </p:cNvSpPr>
          <p:nvPr>
            <p:ph type="body" sz="quarter" idx="12"/>
          </p:nvPr>
        </p:nvSpPr>
        <p:spPr bwMode="white">
          <a:xfrm>
            <a:off x="584200" y="1436688"/>
            <a:ext cx="11018838" cy="2215991"/>
          </a:xfrm>
        </p:spPr>
        <p:txBody>
          <a:bodyPr>
            <a:spAutoFit/>
          </a:bodyPr>
          <a:lstStyle>
            <a:lvl1pPr>
              <a:defRPr sz="3600">
                <a:latin typeface="+mn-lt"/>
              </a:defRPr>
            </a:lvl1pPr>
            <a:lvl2pPr>
              <a:defRPr sz="2800">
                <a:latin typeface="+mn-lt"/>
              </a:defRPr>
            </a:lvl2pPr>
            <a:lvl3pPr>
              <a:defRPr sz="2400">
                <a:latin typeface="+mn-lt"/>
              </a:defRPr>
            </a:lvl3pPr>
            <a:lvl4pPr>
              <a:defRPr sz="2000">
                <a:latin typeface="+mn-lt"/>
              </a:defRPr>
            </a:lvl4pPr>
            <a:lvl5pPr>
              <a:defRPr sz="180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Next slide"/>
          <p:cNvSpPr>
            <a:spLocks noGrp="1"/>
          </p:cNvSpPr>
          <p:nvPr>
            <p:ph type="body" sz="quarter" idx="11" hasCustomPrompt="1"/>
          </p:nvPr>
        </p:nvSpPr>
        <p:spPr>
          <a:xfrm>
            <a:off x="1" y="6269038"/>
            <a:ext cx="12192001" cy="588963"/>
          </a:xfrm>
          <a:prstGeom prst="rect">
            <a:avLst/>
          </a:prstGeom>
          <a:solidFill>
            <a:srgbClr val="FFFF99"/>
          </a:solidFill>
        </p:spPr>
        <p:txBody>
          <a:bodyPr wrap="square" lIns="155457" tIns="77729" rIns="155457" bIns="45720" anchor="b" anchorCtr="0">
            <a:noAutofit/>
          </a:bodyPr>
          <a:lstStyle>
            <a:lvl1pPr algn="r">
              <a:buFont typeface="Arial" pitchFamily="34" charset="0"/>
              <a:buNone/>
              <a:defRPr sz="3700" spc="-51" baseline="0">
                <a:solidFill>
                  <a:srgbClr val="000000"/>
                </a:solidFill>
                <a:effectLst/>
                <a:latin typeface="Segoe UI" pitchFamily="34" charset="0"/>
                <a:ea typeface="Segoe UI" pitchFamily="34" charset="0"/>
                <a:cs typeface="Segoe UI" pitchFamily="34" charset="0"/>
              </a:defRPr>
            </a:lvl1pPr>
          </a:lstStyle>
          <a:p>
            <a:pPr lvl="0"/>
            <a:r>
              <a:rPr lang="en-US"/>
              <a:t>Next:</a:t>
            </a:r>
          </a:p>
        </p:txBody>
      </p:sp>
    </p:spTree>
    <p:extLst>
      <p:ext uri="{BB962C8B-B14F-4D97-AF65-F5344CB8AC3E}">
        <p14:creationId xmlns:p14="http://schemas.microsoft.com/office/powerpoint/2010/main" val="932839523"/>
      </p:ext>
    </p:extLst>
  </p:cSld>
  <p:clrMapOvr>
    <a:masterClrMapping/>
  </p:clrMapOvr>
  <p:transition>
    <p:fade/>
  </p:transition>
  <p:extLst>
    <p:ext uri="{DCECCB84-F9BA-43D5-87BE-67443E8EF086}">
      <p15:sldGuideLst xmlns:p15="http://schemas.microsoft.com/office/powerpoint/2012/main">
        <p15:guide id="1" orient="horz" pos="904">
          <p15:clr>
            <a:srgbClr val="5ACBF0"/>
          </p15:clr>
        </p15:guide>
        <p15:guide id="2" orient="horz" pos="288">
          <p15:clr>
            <a:srgbClr val="5ACBF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6390" y="1434370"/>
            <a:ext cx="11018520" cy="2308324"/>
          </a:xfrm>
        </p:spPr>
        <p:txBody>
          <a:bodyPr wrap="square">
            <a:spAutoFit/>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92221832"/>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est pattern">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E530C24-163F-15BF-3D01-A8CA8BF26885}"/>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083373391"/>
      </p:ext>
    </p:extLst>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A6C9C5B2-E9B4-7DDE-F1E3-96ED171C64ED}"/>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69682" y="-135215"/>
            <a:ext cx="12672768" cy="7128432"/>
          </a:xfrm>
          <a:prstGeom prst="rect">
            <a:avLst/>
          </a:prstGeom>
        </p:spPr>
      </p:pic>
      <p:sp>
        <p:nvSpPr>
          <p:cNvPr id="10" name="Title 1">
            <a:extLst>
              <a:ext uri="{FF2B5EF4-FFF2-40B4-BE49-F238E27FC236}">
                <a16:creationId xmlns:a16="http://schemas.microsoft.com/office/drawing/2014/main" id="{E1A140F8-9092-8E4F-986C-E73CB7FF04A4}"/>
              </a:ext>
            </a:extLst>
          </p:cNvPr>
          <p:cNvSpPr>
            <a:spLocks noGrp="1"/>
          </p:cNvSpPr>
          <p:nvPr>
            <p:ph type="title"/>
          </p:nvPr>
        </p:nvSpPr>
        <p:spPr>
          <a:xfrm>
            <a:off x="740430" y="799721"/>
            <a:ext cx="5574310" cy="5346555"/>
          </a:xfrm>
        </p:spPr>
        <p:txBody>
          <a:bodyPr lIns="0" tIns="0" bIns="0" anchor="t">
            <a:noAutofit/>
          </a:bodyPr>
          <a:lstStyle>
            <a:lvl1pPr>
              <a:defRPr sz="6000">
                <a:solidFill>
                  <a:schemeClr val="tx1"/>
                </a:solidFill>
                <a:latin typeface="Segoe Sans Display Semibold" pitchFamily="2" charset="0"/>
                <a:cs typeface="Segoe Sans Display Semibold" pitchFamily="2" charset="0"/>
              </a:defRPr>
            </a:lvl1pPr>
          </a:lstStyle>
          <a:p>
            <a:r>
              <a:rPr lang="en-US"/>
              <a:t>Click to edit Master title style</a:t>
            </a:r>
          </a:p>
        </p:txBody>
      </p:sp>
    </p:spTree>
    <p:extLst>
      <p:ext uri="{BB962C8B-B14F-4D97-AF65-F5344CB8AC3E}">
        <p14:creationId xmlns:p14="http://schemas.microsoft.com/office/powerpoint/2010/main" val="406640296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979624839"/>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userDrawn="1">
  <p:cSld name="6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08565163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Main">
    <p:bg>
      <p:bgPr>
        <a:solidFill>
          <a:srgbClr val="F2F2F7"/>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79438" y="499491"/>
            <a:ext cx="11033124" cy="492443"/>
          </a:xfrm>
        </p:spPr>
        <p:txBody>
          <a:bodyPr/>
          <a:lstStyle>
            <a:lvl1pPr algn="ctr">
              <a:defRPr sz="3200" b="0" i="0">
                <a:solidFill>
                  <a:schemeClr val="tx1"/>
                </a:solidFill>
                <a:latin typeface="+mj-lt"/>
                <a:cs typeface="Segoe UI Semibold"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1439834427"/>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Title_graphic2">
    <p:bg>
      <p:bgPr>
        <a:solidFill>
          <a:srgbClr val="091F2C"/>
        </a:solidFill>
        <a:effectLst/>
      </p:bgPr>
    </p:bg>
    <p:spTree>
      <p:nvGrpSpPr>
        <p:cNvPr id="1" name=""/>
        <p:cNvGrpSpPr/>
        <p:nvPr/>
      </p:nvGrpSpPr>
      <p:grpSpPr>
        <a:xfrm>
          <a:off x="0" y="0"/>
          <a:ext cx="0" cy="0"/>
          <a:chOff x="0" y="0"/>
          <a:chExt cx="0" cy="0"/>
        </a:xfrm>
      </p:grpSpPr>
      <p:pic>
        <p:nvPicPr>
          <p:cNvPr id="4" name="Image 22" descr="Une image contenant capture d’écran, Graphique, noir, conception&#10;&#10;Description générée automatiquement">
            <a:extLst>
              <a:ext uri="{FF2B5EF4-FFF2-40B4-BE49-F238E27FC236}">
                <a16:creationId xmlns:a16="http://schemas.microsoft.com/office/drawing/2014/main" id="{AD5FBE95-C345-C737-C697-1F308DCF4A76}"/>
              </a:ext>
            </a:extLst>
          </p:cNvPr>
          <p:cNvPicPr>
            <a:picLocks noChangeAspect="1"/>
          </p:cNvPicPr>
          <p:nvPr userDrawn="1"/>
        </p:nvPicPr>
        <p:blipFill>
          <a:blip r:embed="rId2">
            <a:alphaModFix amt="3000"/>
            <a:extLst>
              <a:ext uri="{BEBA8EAE-BF5A-486C-A8C5-ECC9F3942E4B}">
                <a14:imgProps xmlns:a14="http://schemas.microsoft.com/office/drawing/2010/main">
                  <a14:imgLayer r:embed="rId3">
                    <a14:imgEffect>
                      <a14:brightnessContrast bright="100000"/>
                    </a14:imgEffect>
                  </a14:imgLayer>
                </a14:imgProps>
              </a:ext>
            </a:extLst>
          </a:blip>
          <a:stretch>
            <a:fillRect/>
          </a:stretch>
        </p:blipFill>
        <p:spPr>
          <a:xfrm>
            <a:off x="5994400" y="0"/>
            <a:ext cx="6197600" cy="6858000"/>
          </a:xfrm>
          <a:prstGeom prst="rect">
            <a:avLst/>
          </a:prstGeom>
        </p:spPr>
      </p:pic>
      <p:sp>
        <p:nvSpPr>
          <p:cNvPr id="6" name="Espace réservé du texte 16">
            <a:extLst>
              <a:ext uri="{FF2B5EF4-FFF2-40B4-BE49-F238E27FC236}">
                <a16:creationId xmlns:a16="http://schemas.microsoft.com/office/drawing/2014/main" id="{D4F6DCA2-8C6E-DFAD-531C-169D0DEB6596}"/>
              </a:ext>
            </a:extLst>
          </p:cNvPr>
          <p:cNvSpPr>
            <a:spLocks noGrp="1"/>
          </p:cNvSpPr>
          <p:nvPr>
            <p:ph type="body" sz="quarter" idx="10" hasCustomPrompt="1"/>
          </p:nvPr>
        </p:nvSpPr>
        <p:spPr>
          <a:xfrm>
            <a:off x="3119828" y="2348850"/>
            <a:ext cx="7745698" cy="2160300"/>
          </a:xfrm>
          <a:prstGeom prst="rect">
            <a:avLst/>
          </a:prstGeom>
        </p:spPr>
        <p:txBody>
          <a:bodyPr anchor="ctr" anchorCtr="0">
            <a:noAutofit/>
          </a:bodyPr>
          <a:lstStyle>
            <a:lvl1pPr marL="0" marR="0" indent="0" algn="l" defTabSz="932742" rtl="0" eaLnBrk="1" fontAlgn="auto" latinLnBrk="0" hangingPunct="1">
              <a:lnSpc>
                <a:spcPct val="100000"/>
              </a:lnSpc>
              <a:spcBef>
                <a:spcPct val="20000"/>
              </a:spcBef>
              <a:spcAft>
                <a:spcPts val="0"/>
              </a:spcAft>
              <a:buClrTx/>
              <a:buSzPct val="90000"/>
              <a:buFontTx/>
              <a:buNone/>
              <a:tabLst/>
              <a:defRPr sz="4000" b="1">
                <a:solidFill>
                  <a:schemeClr val="tx1"/>
                </a:solidFill>
              </a:defRPr>
            </a:lvl1pPr>
            <a:lvl2pPr marL="228600" indent="0">
              <a:buFontTx/>
              <a:buNone/>
              <a:defRPr/>
            </a:lvl2pPr>
            <a:lvl3pPr marL="457200" indent="0">
              <a:buFontTx/>
              <a:buNone/>
              <a:defRPr/>
            </a:lvl3pPr>
            <a:lvl4pPr marL="661988" indent="0">
              <a:buFontTx/>
              <a:buNone/>
              <a:defRPr/>
            </a:lvl4pPr>
            <a:lvl5pPr marL="855663" indent="0">
              <a:buFontTx/>
              <a:buNone/>
              <a:defRPr/>
            </a:lvl5p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r>
              <a:rPr lang="fr-FR"/>
              <a:t>EVENT NAME OR PRESENTATION TITLE</a:t>
            </a:r>
          </a:p>
        </p:txBody>
      </p:sp>
      <p:sp>
        <p:nvSpPr>
          <p:cNvPr id="7" name="Espace réservé du texte 18">
            <a:extLst>
              <a:ext uri="{FF2B5EF4-FFF2-40B4-BE49-F238E27FC236}">
                <a16:creationId xmlns:a16="http://schemas.microsoft.com/office/drawing/2014/main" id="{5D54038E-A067-FEAB-5B38-090D1B97C176}"/>
              </a:ext>
            </a:extLst>
          </p:cNvPr>
          <p:cNvSpPr>
            <a:spLocks noGrp="1"/>
          </p:cNvSpPr>
          <p:nvPr>
            <p:ph type="body" sz="quarter" idx="11" hasCustomPrompt="1"/>
          </p:nvPr>
        </p:nvSpPr>
        <p:spPr>
          <a:xfrm>
            <a:off x="3119827" y="4509150"/>
            <a:ext cx="7745695" cy="265550"/>
          </a:xfrm>
          <a:prstGeom prst="rect">
            <a:avLst/>
          </a:prstGeom>
        </p:spPr>
        <p:txBody>
          <a:bodyPr>
            <a:noAutofit/>
          </a:bodyPr>
          <a:lstStyle>
            <a:lvl1pPr marL="0" indent="0">
              <a:buNone/>
              <a:defRPr sz="1800">
                <a:solidFill>
                  <a:schemeClr val="tx1"/>
                </a:solidFill>
              </a:defRPr>
            </a:lvl1pPr>
            <a:lvl2pPr>
              <a:defRPr sz="1600">
                <a:solidFill>
                  <a:schemeClr val="bg2">
                    <a:lumMod val="90000"/>
                  </a:schemeClr>
                </a:solidFill>
              </a:defRPr>
            </a:lvl2pPr>
            <a:lvl3pPr>
              <a:defRPr sz="1600">
                <a:solidFill>
                  <a:schemeClr val="bg2">
                    <a:lumMod val="90000"/>
                  </a:schemeClr>
                </a:solidFill>
              </a:defRPr>
            </a:lvl3pPr>
            <a:lvl4pPr>
              <a:defRPr sz="1600">
                <a:solidFill>
                  <a:schemeClr val="bg2">
                    <a:lumMod val="90000"/>
                  </a:schemeClr>
                </a:solidFill>
              </a:defRPr>
            </a:lvl4pPr>
            <a:lvl5pPr>
              <a:defRPr sz="1600">
                <a:solidFill>
                  <a:schemeClr val="bg2">
                    <a:lumMod val="90000"/>
                  </a:schemeClr>
                </a:solidFill>
              </a:defRPr>
            </a:lvl5pPr>
          </a:lstStyle>
          <a:p>
            <a:pPr lvl="0"/>
            <a:r>
              <a:rPr lang="fr-FR"/>
              <a:t>Speaker </a:t>
            </a:r>
            <a:r>
              <a:rPr lang="fr-FR" err="1"/>
              <a:t>name</a:t>
            </a:r>
            <a:r>
              <a:rPr lang="fr-FR"/>
              <a:t> or </a:t>
            </a:r>
            <a:r>
              <a:rPr lang="fr-FR" err="1"/>
              <a:t>subtitle</a:t>
            </a:r>
            <a:endParaRPr lang="fr-FR"/>
          </a:p>
        </p:txBody>
      </p:sp>
      <p:pic>
        <p:nvPicPr>
          <p:cNvPr id="8" name="Image 20">
            <a:extLst>
              <a:ext uri="{FF2B5EF4-FFF2-40B4-BE49-F238E27FC236}">
                <a16:creationId xmlns:a16="http://schemas.microsoft.com/office/drawing/2014/main" id="{49CAEF87-1024-830E-CEF3-D85D80737EFE}"/>
              </a:ext>
            </a:extLst>
          </p:cNvPr>
          <p:cNvPicPr>
            <a:picLocks noChangeAspect="1"/>
          </p:cNvPicPr>
          <p:nvPr userDrawn="1"/>
        </p:nvPicPr>
        <p:blipFill>
          <a:blip r:embed="rId4"/>
          <a:stretch>
            <a:fillRect/>
          </a:stretch>
        </p:blipFill>
        <p:spPr>
          <a:xfrm>
            <a:off x="584200" y="3059188"/>
            <a:ext cx="1725673" cy="553998"/>
          </a:xfrm>
          <a:prstGeom prst="rect">
            <a:avLst/>
          </a:prstGeom>
        </p:spPr>
      </p:pic>
      <p:cxnSp>
        <p:nvCxnSpPr>
          <p:cNvPr id="9" name="Connecteur droit 21">
            <a:extLst>
              <a:ext uri="{FF2B5EF4-FFF2-40B4-BE49-F238E27FC236}">
                <a16:creationId xmlns:a16="http://schemas.microsoft.com/office/drawing/2014/main" id="{9BA87284-BE9E-B700-3AB0-173BFAA1DBCB}"/>
              </a:ext>
            </a:extLst>
          </p:cNvPr>
          <p:cNvCxnSpPr>
            <a:cxnSpLocks/>
          </p:cNvCxnSpPr>
          <p:nvPr userDrawn="1"/>
        </p:nvCxnSpPr>
        <p:spPr>
          <a:xfrm>
            <a:off x="2754463" y="2112579"/>
            <a:ext cx="0" cy="2662121"/>
          </a:xfrm>
          <a:prstGeom prst="line">
            <a:avLst/>
          </a:prstGeom>
          <a:ln w="15875">
            <a:solidFill>
              <a:srgbClr val="FDFDFD"/>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10" name="MS logo white - EMF" descr="Microsoft logo white text version">
            <a:extLst>
              <a:ext uri="{FF2B5EF4-FFF2-40B4-BE49-F238E27FC236}">
                <a16:creationId xmlns:a16="http://schemas.microsoft.com/office/drawing/2014/main" id="{7F411FE4-BD7E-DB92-3739-2B6177064007}"/>
              </a:ext>
            </a:extLst>
          </p:cNvPr>
          <p:cNvPicPr>
            <a:picLocks noChangeAspect="1"/>
          </p:cNvPicPr>
          <p:nvPr userDrawn="1"/>
        </p:nvPicPr>
        <p:blipFill>
          <a:blip r:embed="rId5"/>
          <a:stretch>
            <a:fillRect/>
          </a:stretch>
        </p:blipFill>
        <p:spPr bwMode="black">
          <a:xfrm>
            <a:off x="584200" y="585788"/>
            <a:ext cx="1366245" cy="292608"/>
          </a:xfrm>
          <a:prstGeom prst="rect">
            <a:avLst/>
          </a:prstGeom>
        </p:spPr>
      </p:pic>
    </p:spTree>
    <p:extLst>
      <p:ext uri="{BB962C8B-B14F-4D97-AF65-F5344CB8AC3E}">
        <p14:creationId xmlns:p14="http://schemas.microsoft.com/office/powerpoint/2010/main" val="313790250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55">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14_Custom Layout">
    <p:bg>
      <p:bgPr>
        <a:solidFill>
          <a:srgbClr val="121D2F"/>
        </a:solidFill>
        <a:effectLst/>
      </p:bgPr>
    </p:bg>
    <p:spTree>
      <p:nvGrpSpPr>
        <p:cNvPr id="1" name=""/>
        <p:cNvGrpSpPr/>
        <p:nvPr/>
      </p:nvGrpSpPr>
      <p:grpSpPr>
        <a:xfrm>
          <a:off x="0" y="0"/>
          <a:ext cx="0" cy="0"/>
          <a:chOff x="0" y="0"/>
          <a:chExt cx="0" cy="0"/>
        </a:xfrm>
      </p:grpSpPr>
      <p:pic>
        <p:nvPicPr>
          <p:cNvPr id="3" name="Image 22" descr="Une image contenant capture d’écran, Graphique, noir, conception&#10;&#10;Description générée automatiquement">
            <a:extLst>
              <a:ext uri="{FF2B5EF4-FFF2-40B4-BE49-F238E27FC236}">
                <a16:creationId xmlns:a16="http://schemas.microsoft.com/office/drawing/2014/main" id="{295ED579-CE67-2DC9-E23F-619BB8EBDC40}"/>
              </a:ext>
            </a:extLst>
          </p:cNvPr>
          <p:cNvPicPr>
            <a:picLocks noChangeAspect="1"/>
          </p:cNvPicPr>
          <p:nvPr userDrawn="1"/>
        </p:nvPicPr>
        <p:blipFill>
          <a:blip r:embed="rId2">
            <a:alphaModFix amt="3000"/>
            <a:extLst>
              <a:ext uri="{BEBA8EAE-BF5A-486C-A8C5-ECC9F3942E4B}">
                <a14:imgProps xmlns:a14="http://schemas.microsoft.com/office/drawing/2010/main">
                  <a14:imgLayer r:embed="rId3">
                    <a14:imgEffect>
                      <a14:brightnessContrast bright="100000"/>
                    </a14:imgEffect>
                  </a14:imgLayer>
                </a14:imgProps>
              </a:ext>
            </a:extLst>
          </a:blip>
          <a:stretch>
            <a:fillRect/>
          </a:stretch>
        </p:blipFill>
        <p:spPr>
          <a:xfrm>
            <a:off x="5994400" y="0"/>
            <a:ext cx="6197600" cy="6858000"/>
          </a:xfrm>
          <a:prstGeom prst="rect">
            <a:avLst/>
          </a:prstGeom>
        </p:spPr>
      </p:pic>
      <p:cxnSp>
        <p:nvCxnSpPr>
          <p:cNvPr id="7" name="Connecteur droit 21">
            <a:extLst>
              <a:ext uri="{FF2B5EF4-FFF2-40B4-BE49-F238E27FC236}">
                <a16:creationId xmlns:a16="http://schemas.microsoft.com/office/drawing/2014/main" id="{9A21FC18-7BB2-93C5-22D8-AA8C2D30395A}"/>
              </a:ext>
            </a:extLst>
          </p:cNvPr>
          <p:cNvCxnSpPr>
            <a:cxnSpLocks/>
          </p:cNvCxnSpPr>
          <p:nvPr userDrawn="1"/>
        </p:nvCxnSpPr>
        <p:spPr>
          <a:xfrm>
            <a:off x="11609388" y="6381328"/>
            <a:ext cx="0" cy="476672"/>
          </a:xfrm>
          <a:prstGeom prst="line">
            <a:avLst/>
          </a:prstGeom>
          <a:ln w="12700">
            <a:solidFill>
              <a:schemeClr val="tx1">
                <a:lumMod val="5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8" name="Image 20">
            <a:extLst>
              <a:ext uri="{FF2B5EF4-FFF2-40B4-BE49-F238E27FC236}">
                <a16:creationId xmlns:a16="http://schemas.microsoft.com/office/drawing/2014/main" id="{7AD73BDA-60A4-A6C7-653E-72A7A1B501F0}"/>
              </a:ext>
            </a:extLst>
          </p:cNvPr>
          <p:cNvPicPr>
            <a:picLocks noChangeAspect="1"/>
          </p:cNvPicPr>
          <p:nvPr userDrawn="1"/>
        </p:nvPicPr>
        <p:blipFill rotWithShape="1">
          <a:blip r:embed="rId4"/>
          <a:srcRect l="-3741" t="-20759" r="52945" b="-5827"/>
          <a:stretch/>
        </p:blipFill>
        <p:spPr>
          <a:xfrm>
            <a:off x="11736000" y="6443999"/>
            <a:ext cx="360000" cy="288000"/>
          </a:xfrm>
          <a:prstGeom prst="rect">
            <a:avLst/>
          </a:prstGeom>
        </p:spPr>
      </p:pic>
    </p:spTree>
    <p:extLst>
      <p:ext uri="{BB962C8B-B14F-4D97-AF65-F5344CB8AC3E}">
        <p14:creationId xmlns:p14="http://schemas.microsoft.com/office/powerpoint/2010/main" val="560113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11_Custom Layout">
    <p:bg>
      <p:bgPr>
        <a:blipFill dpi="0" rotWithShape="1">
          <a:blip r:embed="rId2">
            <a:alphaModFix amt="4000"/>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C3411A-D5DC-059F-6306-BA7067DDE8B9}"/>
              </a:ext>
            </a:extLst>
          </p:cNvPr>
          <p:cNvSpPr>
            <a:spLocks noGrp="1"/>
          </p:cNvSpPr>
          <p:nvPr>
            <p:ph type="title"/>
          </p:nvPr>
        </p:nvSpPr>
        <p:spPr>
          <a:xfrm>
            <a:off x="574675" y="292100"/>
            <a:ext cx="11018520" cy="461665"/>
          </a:xfrm>
        </p:spPr>
        <p:txBody>
          <a:bodyPr/>
          <a:lstStyle>
            <a:lvl1pPr>
              <a:defRPr sz="3000" b="1" i="0" spc="0">
                <a:solidFill>
                  <a:schemeClr val="tx1"/>
                </a:solidFill>
                <a:latin typeface="Segoe UI Semibold" panose="020B0502040204020203" pitchFamily="34" charset="0"/>
                <a:cs typeface="Segoe UI Semibold" panose="020B0502040204020203" pitchFamily="34" charset="0"/>
              </a:defRPr>
            </a:lvl1pPr>
          </a:lstStyle>
          <a:p>
            <a:r>
              <a:rPr lang="en-GB"/>
              <a:t>Click to edit Master title style</a:t>
            </a:r>
            <a:endParaRPr lang="en-FR"/>
          </a:p>
        </p:txBody>
      </p:sp>
      <p:sp>
        <p:nvSpPr>
          <p:cNvPr id="4" name="Text Placeholder 3">
            <a:extLst>
              <a:ext uri="{FF2B5EF4-FFF2-40B4-BE49-F238E27FC236}">
                <a16:creationId xmlns:a16="http://schemas.microsoft.com/office/drawing/2014/main" id="{F4BE32D8-945D-F04D-386C-F9063486BDE5}"/>
              </a:ext>
            </a:extLst>
          </p:cNvPr>
          <p:cNvSpPr>
            <a:spLocks noGrp="1"/>
          </p:cNvSpPr>
          <p:nvPr>
            <p:ph type="body" sz="quarter" idx="10"/>
          </p:nvPr>
        </p:nvSpPr>
        <p:spPr>
          <a:xfrm>
            <a:off x="587375" y="792164"/>
            <a:ext cx="11025188" cy="265112"/>
          </a:xfrm>
        </p:spPr>
        <p:txBody>
          <a:bodyPr>
            <a:noAutofit/>
          </a:bodyPr>
          <a:lstStyle>
            <a:lvl1pPr>
              <a:defRPr sz="1600" b="0" i="0">
                <a:solidFill>
                  <a:schemeClr val="tx2"/>
                </a:solidFill>
                <a:latin typeface="Segoe UI" panose="020B0502040204020203" pitchFamily="34" charset="0"/>
                <a:cs typeface="Segoe UI" panose="020B0502040204020203" pitchFamily="34" charset="0"/>
              </a:defRPr>
            </a:lvl1pPr>
            <a:lvl2pPr>
              <a:defRPr sz="1200" b="0" i="0">
                <a:solidFill>
                  <a:schemeClr val="tx2"/>
                </a:solidFill>
                <a:latin typeface="Segoe UI" panose="020B0502040204020203" pitchFamily="34" charset="0"/>
                <a:cs typeface="Segoe UI" panose="020B0502040204020203" pitchFamily="34" charset="0"/>
              </a:defRPr>
            </a:lvl2pPr>
            <a:lvl3pPr>
              <a:defRPr sz="1050" b="0" i="0">
                <a:solidFill>
                  <a:schemeClr val="tx2"/>
                </a:solidFill>
                <a:latin typeface="Segoe UI" panose="020B0502040204020203" pitchFamily="34" charset="0"/>
                <a:cs typeface="Segoe UI" panose="020B0502040204020203" pitchFamily="34" charset="0"/>
              </a:defRPr>
            </a:lvl3pPr>
            <a:lvl4pPr>
              <a:defRPr sz="1000" b="0" i="0">
                <a:solidFill>
                  <a:schemeClr val="tx2"/>
                </a:solidFill>
                <a:latin typeface="Segoe UI" panose="020B0502040204020203" pitchFamily="34" charset="0"/>
                <a:cs typeface="Segoe UI" panose="020B0502040204020203" pitchFamily="34" charset="0"/>
              </a:defRPr>
            </a:lvl4pPr>
            <a:lvl5pPr>
              <a:defRPr sz="1000" b="0" i="0">
                <a:solidFill>
                  <a:schemeClr val="tx2"/>
                </a:solidFill>
                <a:latin typeface="Segoe UI" panose="020B0502040204020203" pitchFamily="34" charset="0"/>
                <a:cs typeface="Segoe UI" panose="020B0502040204020203"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FR"/>
          </a:p>
        </p:txBody>
      </p:sp>
      <p:pic>
        <p:nvPicPr>
          <p:cNvPr id="10" name="Image 3" descr="Une image contenant capture d’écran, Graphique, symbole, conception&#10;&#10;Description générée automatiquement">
            <a:extLst>
              <a:ext uri="{FF2B5EF4-FFF2-40B4-BE49-F238E27FC236}">
                <a16:creationId xmlns:a16="http://schemas.microsoft.com/office/drawing/2014/main" id="{B49F8A13-32CE-CC29-46A9-E813A90FF428}"/>
              </a:ext>
            </a:extLst>
          </p:cNvPr>
          <p:cNvPicPr>
            <a:picLocks noChangeAspect="1"/>
          </p:cNvPicPr>
          <p:nvPr userDrawn="1"/>
        </p:nvPicPr>
        <p:blipFill rotWithShape="1">
          <a:blip r:embed="rId3" cstate="print">
            <a:alphaModFix amt="40000"/>
            <a:extLst>
              <a:ext uri="{28A0092B-C50C-407E-A947-70E740481C1C}">
                <a14:useLocalDpi xmlns:a14="http://schemas.microsoft.com/office/drawing/2010/main" val="0"/>
              </a:ext>
            </a:extLst>
          </a:blip>
          <a:srcRect l="-4718" t="-9139" r="-5503" b="-13625"/>
          <a:stretch/>
        </p:blipFill>
        <p:spPr>
          <a:xfrm>
            <a:off x="11779067" y="6503119"/>
            <a:ext cx="251191" cy="213023"/>
          </a:xfrm>
          <a:prstGeom prst="rect">
            <a:avLst/>
          </a:prstGeom>
          <a:noFill/>
        </p:spPr>
      </p:pic>
      <p:cxnSp>
        <p:nvCxnSpPr>
          <p:cNvPr id="11" name="Connecteur droit 21">
            <a:extLst>
              <a:ext uri="{FF2B5EF4-FFF2-40B4-BE49-F238E27FC236}">
                <a16:creationId xmlns:a16="http://schemas.microsoft.com/office/drawing/2014/main" id="{AC93EBB4-BEAB-EEDE-8D3A-B12025151DF8}"/>
              </a:ext>
            </a:extLst>
          </p:cNvPr>
          <p:cNvCxnSpPr>
            <a:cxnSpLocks/>
          </p:cNvCxnSpPr>
          <p:nvPr userDrawn="1"/>
        </p:nvCxnSpPr>
        <p:spPr>
          <a:xfrm>
            <a:off x="11609388" y="6381328"/>
            <a:ext cx="0" cy="476672"/>
          </a:xfrm>
          <a:prstGeom prst="line">
            <a:avLst/>
          </a:prstGeom>
          <a:ln w="12700">
            <a:solidFill>
              <a:schemeClr val="bg2">
                <a:lumMod val="9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31013863"/>
      </p:ext>
    </p:extLst>
  </p:cSld>
  <p:clrMapOvr>
    <a:masterClrMapping/>
  </p:clrMapOvr>
  <p:extLst>
    <p:ext uri="{DCECCB84-F9BA-43D5-87BE-67443E8EF086}">
      <p15:sldGuideLst xmlns:p15="http://schemas.microsoft.com/office/powerpoint/2012/main">
        <p15:guide id="1" pos="3659">
          <p15:clr>
            <a:srgbClr val="FBAE40"/>
          </p15:clr>
        </p15:guide>
        <p15:guide id="2" pos="4021">
          <p15:clr>
            <a:srgbClr val="FBAE40"/>
          </p15:clr>
        </p15:guide>
        <p15:guide id="3" orient="horz" pos="890">
          <p15:clr>
            <a:srgbClr val="FBAE40"/>
          </p15:clr>
        </p15:guide>
        <p15:guide id="4" orient="horz" pos="1298">
          <p15:clr>
            <a:srgbClr val="FBAE40"/>
          </p15:clr>
        </p15:guide>
        <p15:guide id="5" orient="horz" pos="168">
          <p15:clr>
            <a:srgbClr val="FBAE4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3_Title Only">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lvl1pPr>
              <a:defRPr>
                <a:solidFill>
                  <a:schemeClr val="bg1"/>
                </a:solidFill>
              </a:defRPr>
            </a:lvl1pPr>
          </a:lstStyle>
          <a:p>
            <a:r>
              <a:rPr lang="en-US"/>
              <a:t>Click to edit Master title style</a:t>
            </a:r>
          </a:p>
        </p:txBody>
      </p:sp>
    </p:spTree>
    <p:extLst>
      <p:ext uri="{BB962C8B-B14F-4D97-AF65-F5344CB8AC3E}">
        <p14:creationId xmlns:p14="http://schemas.microsoft.com/office/powerpoint/2010/main" val="3824347258"/>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0_Disposition personnalisée">
    <p:spTree>
      <p:nvGrpSpPr>
        <p:cNvPr id="1" name=""/>
        <p:cNvGrpSpPr/>
        <p:nvPr/>
      </p:nvGrpSpPr>
      <p:grpSpPr>
        <a:xfrm>
          <a:off x="0" y="0"/>
          <a:ext cx="0" cy="0"/>
          <a:chOff x="0" y="0"/>
          <a:chExt cx="0" cy="0"/>
        </a:xfrm>
      </p:grpSpPr>
      <p:pic>
        <p:nvPicPr>
          <p:cNvPr id="5" name="Picture 4" descr="A blue background with white lines and dots&#10;&#10;AI-generated content may be incorrect.">
            <a:extLst>
              <a:ext uri="{FF2B5EF4-FFF2-40B4-BE49-F238E27FC236}">
                <a16:creationId xmlns:a16="http://schemas.microsoft.com/office/drawing/2014/main" id="{431B92D4-50D5-7DCC-711A-5147CA12156B}"/>
              </a:ext>
            </a:extLst>
          </p:cNvPr>
          <p:cNvPicPr>
            <a:picLocks noChangeAspect="1"/>
          </p:cNvPicPr>
          <p:nvPr userDrawn="1"/>
        </p:nvPicPr>
        <p:blipFill>
          <a:blip r:embed="rId2"/>
          <a:stretch>
            <a:fillRect/>
          </a:stretch>
        </p:blipFill>
        <p:spPr>
          <a:xfrm>
            <a:off x="-1" y="0"/>
            <a:ext cx="12192001" cy="6858000"/>
          </a:xfrm>
          <a:prstGeom prst="rect">
            <a:avLst/>
          </a:prstGeom>
        </p:spPr>
      </p:pic>
      <p:pic>
        <p:nvPicPr>
          <p:cNvPr id="7" name="Graphic 2">
            <a:extLst>
              <a:ext uri="{FF2B5EF4-FFF2-40B4-BE49-F238E27FC236}">
                <a16:creationId xmlns:a16="http://schemas.microsoft.com/office/drawing/2014/main" id="{E2F0A0D5-2049-D6E2-DF86-30A746038F64}"/>
              </a:ext>
            </a:extLst>
          </p:cNvPr>
          <p:cNvPicPr>
            <a:picLocks noChangeAspect="1"/>
          </p:cNvPicPr>
          <p:nvPr userDrawn="1"/>
        </p:nvPicPr>
        <p:blipFill>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42389" y="452284"/>
            <a:ext cx="2616200" cy="249492"/>
          </a:xfrm>
          <a:prstGeom prst="rect">
            <a:avLst/>
          </a:prstGeom>
        </p:spPr>
      </p:pic>
      <p:pic>
        <p:nvPicPr>
          <p:cNvPr id="4" name="Picture 3" descr="A black background with white text&#10;&#10;AI-generated content may be incorrect.">
            <a:extLst>
              <a:ext uri="{FF2B5EF4-FFF2-40B4-BE49-F238E27FC236}">
                <a16:creationId xmlns:a16="http://schemas.microsoft.com/office/drawing/2014/main" id="{D0CA4A97-543E-067F-2176-EAE4672EF470}"/>
              </a:ext>
            </a:extLst>
          </p:cNvPr>
          <p:cNvPicPr>
            <a:picLocks noChangeAspect="1"/>
          </p:cNvPicPr>
          <p:nvPr userDrawn="1"/>
        </p:nvPicPr>
        <p:blipFill>
          <a:blip r:embed="rId5"/>
          <a:stretch>
            <a:fillRect/>
          </a:stretch>
        </p:blipFill>
        <p:spPr>
          <a:xfrm>
            <a:off x="7109385" y="-148965"/>
            <a:ext cx="5082615" cy="2107555"/>
          </a:xfrm>
          <a:prstGeom prst="rect">
            <a:avLst/>
          </a:prstGeom>
        </p:spPr>
      </p:pic>
    </p:spTree>
    <p:extLst>
      <p:ext uri="{BB962C8B-B14F-4D97-AF65-F5344CB8AC3E}">
        <p14:creationId xmlns:p14="http://schemas.microsoft.com/office/powerpoint/2010/main" val="3470641459"/>
      </p:ext>
    </p:extLst>
  </p:cSld>
  <p:clrMapOvr>
    <a:masterClrMapping/>
  </p:clrMapOvr>
  <p:transition>
    <p:fade/>
  </p:transition>
  <p:extLst>
    <p:ext uri="{DCECCB84-F9BA-43D5-87BE-67443E8EF086}">
      <p15:sldGuideLst xmlns:p15="http://schemas.microsoft.com/office/powerpoint/2012/main">
        <p15:guide id="1" pos="3840">
          <p15:clr>
            <a:srgbClr val="FBAE40"/>
          </p15:clr>
        </p15:guide>
        <p15:guide id="2" pos="196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14B7A288-CDAC-4184-9F73-137C95F5E643}"/>
              </a:ext>
            </a:extLst>
          </p:cNvPr>
          <p:cNvSpPr>
            <a:spLocks noGrp="1"/>
          </p:cNvSpPr>
          <p:nvPr>
            <p:ph sz="quarter" idx="12"/>
          </p:nvPr>
        </p:nvSpPr>
        <p:spPr>
          <a:xfrm>
            <a:off x="584200" y="1435100"/>
            <a:ext cx="5211763"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CEC22105-78D6-4753-94FA-3DA949361A95}"/>
              </a:ext>
            </a:extLst>
          </p:cNvPr>
          <p:cNvSpPr>
            <a:spLocks noGrp="1"/>
          </p:cNvSpPr>
          <p:nvPr>
            <p:ph sz="quarter" idx="13"/>
          </p:nvPr>
        </p:nvSpPr>
        <p:spPr>
          <a:xfrm>
            <a:off x="6389688" y="1435100"/>
            <a:ext cx="5219700"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5F6A123D-3A27-499F-9210-3E0D7CED39C6}"/>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600086383"/>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6">
          <p15:clr>
            <a:srgbClr val="5ACBF0"/>
          </p15:clr>
        </p15:guide>
        <p15:guide id="3" orient="horz" pos="904">
          <p15:clr>
            <a:srgbClr val="5ACBF0"/>
          </p15:clr>
        </p15:guide>
        <p15:guide id="4" pos="3660">
          <p15:clr>
            <a:srgbClr val="5ACBF0"/>
          </p15:clr>
        </p15:guide>
        <p15:guide id="5" pos="4024">
          <p15:clr>
            <a:srgbClr val="5ACBF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1_Title Slide 2">
    <p:bg>
      <p:bgRef idx="1001">
        <a:schemeClr val="bg1"/>
      </p:bgRef>
    </p:bg>
    <p:spTree>
      <p:nvGrpSpPr>
        <p:cNvPr id="1" name=""/>
        <p:cNvGrpSpPr/>
        <p:nvPr/>
      </p:nvGrpSpPr>
      <p:grpSpPr>
        <a:xfrm>
          <a:off x="0" y="0"/>
          <a:ext cx="0" cy="0"/>
          <a:chOff x="0" y="0"/>
          <a:chExt cx="0" cy="0"/>
        </a:xfrm>
      </p:grpSpPr>
      <p:pic>
        <p:nvPicPr>
          <p:cNvPr id="2" name="Picture 1" descr="A purple and black background&#10;&#10;AI-generated content may be incorrect.">
            <a:extLst>
              <a:ext uri="{FF2B5EF4-FFF2-40B4-BE49-F238E27FC236}">
                <a16:creationId xmlns:a16="http://schemas.microsoft.com/office/drawing/2014/main" id="{7C1FE460-A8CA-92AF-B594-8F94EFFE1EE1}"/>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artisticFilmGrain grainSize="5"/>
                    </a14:imgEffect>
                  </a14:imgLayer>
                </a14:imgProps>
              </a:ext>
            </a:extLst>
          </a:blip>
          <a:srcRect l="24349" t="20515" r="5123" b="8955"/>
          <a:stretch/>
        </p:blipFill>
        <p:spPr>
          <a:xfrm>
            <a:off x="0" y="0"/>
            <a:ext cx="12192000" cy="6858000"/>
          </a:xfrm>
          <a:prstGeom prst="rect">
            <a:avLst/>
          </a:prstGeom>
        </p:spPr>
      </p:pic>
    </p:spTree>
    <p:extLst>
      <p:ext uri="{BB962C8B-B14F-4D97-AF65-F5344CB8AC3E}">
        <p14:creationId xmlns:p14="http://schemas.microsoft.com/office/powerpoint/2010/main" val="284965097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7_Disposition personnalisée">
    <p:spTree>
      <p:nvGrpSpPr>
        <p:cNvPr id="1" name=""/>
        <p:cNvGrpSpPr/>
        <p:nvPr/>
      </p:nvGrpSpPr>
      <p:grpSpPr>
        <a:xfrm>
          <a:off x="0" y="0"/>
          <a:ext cx="0" cy="0"/>
          <a:chOff x="0" y="0"/>
          <a:chExt cx="0" cy="0"/>
        </a:xfrm>
      </p:grpSpPr>
      <p:pic>
        <p:nvPicPr>
          <p:cNvPr id="5" name="Picture 4" descr="A blue background with white lines and dots&#10;&#10;AI-generated content may be incorrect.">
            <a:extLst>
              <a:ext uri="{FF2B5EF4-FFF2-40B4-BE49-F238E27FC236}">
                <a16:creationId xmlns:a16="http://schemas.microsoft.com/office/drawing/2014/main" id="{431B92D4-50D5-7DCC-711A-5147CA12156B}"/>
              </a:ext>
            </a:extLst>
          </p:cNvPr>
          <p:cNvPicPr>
            <a:picLocks noChangeAspect="1"/>
          </p:cNvPicPr>
          <p:nvPr userDrawn="1"/>
        </p:nvPicPr>
        <p:blipFill>
          <a:blip r:embed="rId2"/>
          <a:stretch>
            <a:fillRect/>
          </a:stretch>
        </p:blipFill>
        <p:spPr>
          <a:xfrm>
            <a:off x="-1" y="0"/>
            <a:ext cx="12192001" cy="6858000"/>
          </a:xfrm>
          <a:prstGeom prst="rect">
            <a:avLst/>
          </a:prstGeom>
        </p:spPr>
      </p:pic>
      <p:pic>
        <p:nvPicPr>
          <p:cNvPr id="7" name="Graphic 2">
            <a:extLst>
              <a:ext uri="{FF2B5EF4-FFF2-40B4-BE49-F238E27FC236}">
                <a16:creationId xmlns:a16="http://schemas.microsoft.com/office/drawing/2014/main" id="{E2F0A0D5-2049-D6E2-DF86-30A746038F64}"/>
              </a:ext>
            </a:extLst>
          </p:cNvPr>
          <p:cNvPicPr>
            <a:picLocks noChangeAspect="1"/>
          </p:cNvPicPr>
          <p:nvPr userDrawn="1"/>
        </p:nvPicPr>
        <p:blipFill>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42389" y="452284"/>
            <a:ext cx="2616200" cy="249492"/>
          </a:xfrm>
          <a:prstGeom prst="rect">
            <a:avLst/>
          </a:prstGeom>
        </p:spPr>
      </p:pic>
      <p:pic>
        <p:nvPicPr>
          <p:cNvPr id="2" name="Picture 1">
            <a:extLst>
              <a:ext uri="{FF2B5EF4-FFF2-40B4-BE49-F238E27FC236}">
                <a16:creationId xmlns:a16="http://schemas.microsoft.com/office/drawing/2014/main" id="{B1CC5FBF-5CCD-50A9-2E56-02235A632346}"/>
              </a:ext>
            </a:extLst>
          </p:cNvPr>
          <p:cNvPicPr>
            <a:picLocks noChangeAspect="1"/>
          </p:cNvPicPr>
          <p:nvPr userDrawn="1"/>
        </p:nvPicPr>
        <p:blipFill>
          <a:blip r:embed="rId5"/>
          <a:stretch>
            <a:fillRect/>
          </a:stretch>
        </p:blipFill>
        <p:spPr>
          <a:xfrm>
            <a:off x="7378102" y="452284"/>
            <a:ext cx="4171509" cy="546611"/>
          </a:xfrm>
          <a:prstGeom prst="rect">
            <a:avLst/>
          </a:prstGeom>
        </p:spPr>
      </p:pic>
    </p:spTree>
    <p:extLst>
      <p:ext uri="{BB962C8B-B14F-4D97-AF65-F5344CB8AC3E}">
        <p14:creationId xmlns:p14="http://schemas.microsoft.com/office/powerpoint/2010/main" val="3434983467"/>
      </p:ext>
    </p:extLst>
  </p:cSld>
  <p:clrMapOvr>
    <a:masterClrMapping/>
  </p:clrMapOvr>
  <p:transition>
    <p:fade/>
  </p:transition>
  <p:extLst>
    <p:ext uri="{DCECCB84-F9BA-43D5-87BE-67443E8EF086}">
      <p15:sldGuideLst xmlns:p15="http://schemas.microsoft.com/office/powerpoint/2012/main">
        <p15:guide id="1" pos="3840">
          <p15:clr>
            <a:srgbClr val="FBAE40"/>
          </p15:clr>
        </p15:guide>
        <p15:guide id="2" pos="1960">
          <p15:clr>
            <a:srgbClr val="FBAE40"/>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0_Disposition personnalisée">
    <p:spTree>
      <p:nvGrpSpPr>
        <p:cNvPr id="1" name=""/>
        <p:cNvGrpSpPr/>
        <p:nvPr/>
      </p:nvGrpSpPr>
      <p:grpSpPr>
        <a:xfrm>
          <a:off x="0" y="0"/>
          <a:ext cx="0" cy="0"/>
          <a:chOff x="0" y="0"/>
          <a:chExt cx="0" cy="0"/>
        </a:xfrm>
      </p:grpSpPr>
      <p:pic>
        <p:nvPicPr>
          <p:cNvPr id="5" name="Picture 4" descr="A blue background with white lines and dots&#10;&#10;AI-generated content may be incorrect.">
            <a:extLst>
              <a:ext uri="{FF2B5EF4-FFF2-40B4-BE49-F238E27FC236}">
                <a16:creationId xmlns:a16="http://schemas.microsoft.com/office/drawing/2014/main" id="{431B92D4-50D5-7DCC-711A-5147CA12156B}"/>
              </a:ext>
            </a:extLst>
          </p:cNvPr>
          <p:cNvPicPr>
            <a:picLocks noChangeAspect="1"/>
          </p:cNvPicPr>
          <p:nvPr userDrawn="1"/>
        </p:nvPicPr>
        <p:blipFill>
          <a:blip r:embed="rId2"/>
          <a:stretch>
            <a:fillRect/>
          </a:stretch>
        </p:blipFill>
        <p:spPr>
          <a:xfrm>
            <a:off x="-1" y="0"/>
            <a:ext cx="12192001" cy="6858000"/>
          </a:xfrm>
          <a:prstGeom prst="rect">
            <a:avLst/>
          </a:prstGeom>
        </p:spPr>
      </p:pic>
      <p:pic>
        <p:nvPicPr>
          <p:cNvPr id="7" name="Graphic 2">
            <a:extLst>
              <a:ext uri="{FF2B5EF4-FFF2-40B4-BE49-F238E27FC236}">
                <a16:creationId xmlns:a16="http://schemas.microsoft.com/office/drawing/2014/main" id="{E2F0A0D5-2049-D6E2-DF86-30A746038F64}"/>
              </a:ext>
            </a:extLst>
          </p:cNvPr>
          <p:cNvPicPr>
            <a:picLocks noChangeAspect="1"/>
          </p:cNvPicPr>
          <p:nvPr userDrawn="1"/>
        </p:nvPicPr>
        <p:blipFill>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42389" y="452284"/>
            <a:ext cx="2616200" cy="249492"/>
          </a:xfrm>
          <a:prstGeom prst="rect">
            <a:avLst/>
          </a:prstGeom>
        </p:spPr>
      </p:pic>
      <p:pic>
        <p:nvPicPr>
          <p:cNvPr id="2" name="Picture 1">
            <a:extLst>
              <a:ext uri="{FF2B5EF4-FFF2-40B4-BE49-F238E27FC236}">
                <a16:creationId xmlns:a16="http://schemas.microsoft.com/office/drawing/2014/main" id="{42103A55-6E39-1F80-BE78-38590D76A482}"/>
              </a:ext>
            </a:extLst>
          </p:cNvPr>
          <p:cNvPicPr>
            <a:picLocks noChangeAspect="1"/>
          </p:cNvPicPr>
          <p:nvPr userDrawn="1"/>
        </p:nvPicPr>
        <p:blipFill>
          <a:blip r:embed="rId5"/>
          <a:stretch>
            <a:fillRect/>
          </a:stretch>
        </p:blipFill>
        <p:spPr>
          <a:xfrm>
            <a:off x="7378102" y="452284"/>
            <a:ext cx="4171509" cy="546611"/>
          </a:xfrm>
          <a:prstGeom prst="rect">
            <a:avLst/>
          </a:prstGeom>
        </p:spPr>
      </p:pic>
    </p:spTree>
    <p:extLst>
      <p:ext uri="{BB962C8B-B14F-4D97-AF65-F5344CB8AC3E}">
        <p14:creationId xmlns:p14="http://schemas.microsoft.com/office/powerpoint/2010/main" val="1183635115"/>
      </p:ext>
    </p:extLst>
  </p:cSld>
  <p:clrMapOvr>
    <a:masterClrMapping/>
  </p:clrMapOvr>
  <p:transition>
    <p:fade/>
  </p:transition>
  <p:extLst>
    <p:ext uri="{DCECCB84-F9BA-43D5-87BE-67443E8EF086}">
      <p15:sldGuideLst xmlns:p15="http://schemas.microsoft.com/office/powerpoint/2012/main">
        <p15:guide id="1" pos="3840">
          <p15:clr>
            <a:srgbClr val="FBAE40"/>
          </p15:clr>
        </p15:guide>
        <p15:guide id="2" pos="196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lstStyle/>
          <a:p>
            <a:r>
              <a:rPr lang="en-US"/>
              <a:t>Click to edit Master title style</a:t>
            </a:r>
          </a:p>
        </p:txBody>
      </p:sp>
      <p:sp>
        <p:nvSpPr>
          <p:cNvPr id="4" name="Text Placeholder 3"/>
          <p:cNvSpPr>
            <a:spLocks noGrp="1"/>
          </p:cNvSpPr>
          <p:nvPr>
            <p:ph type="body" sz="quarter" idx="10"/>
          </p:nvPr>
        </p:nvSpPr>
        <p:spPr>
          <a:xfrm>
            <a:off x="584200"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p:nvPr>
        </p:nvSpPr>
        <p:spPr>
          <a:xfrm>
            <a:off x="6397171"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75344003"/>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2">
          <p15:clr>
            <a:srgbClr val="5ACBF0"/>
          </p15:clr>
        </p15:guide>
        <p15:guide id="3" orient="horz" pos="904">
          <p15:clr>
            <a:srgbClr val="5ACBF0"/>
          </p15:clr>
        </p15:guide>
        <p15:guide id="4" pos="3656">
          <p15:clr>
            <a:srgbClr val="5ACBF0"/>
          </p15:clr>
        </p15:guide>
        <p15:guide id="5" pos="4024">
          <p15:clr>
            <a:srgbClr val="5ACBF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wo Column Bullet with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spAutoFit/>
          </a:bodyPr>
          <a:lstStyle>
            <a:lvl1pPr>
              <a:defRPr/>
            </a:lvl1pPr>
          </a:lstStyle>
          <a:p>
            <a:r>
              <a:rPr lang="en-US"/>
              <a:t>Click to edit Master title style</a:t>
            </a:r>
          </a:p>
        </p:txBody>
      </p:sp>
      <p:sp>
        <p:nvSpPr>
          <p:cNvPr id="12" name="Text Placeholder 11">
            <a:extLst>
              <a:ext uri="{FF2B5EF4-FFF2-40B4-BE49-F238E27FC236}">
                <a16:creationId xmlns:a16="http://schemas.microsoft.com/office/drawing/2014/main" id="{DD525736-DEE8-4391-8135-23DE0640053A}"/>
              </a:ext>
            </a:extLst>
          </p:cNvPr>
          <p:cNvSpPr>
            <a:spLocks noGrp="1"/>
          </p:cNvSpPr>
          <p:nvPr>
            <p:ph type="body" sz="quarter" idx="16"/>
          </p:nvPr>
        </p:nvSpPr>
        <p:spPr>
          <a:xfrm>
            <a:off x="584200"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8" name="Text Placeholder 7">
            <a:extLst>
              <a:ext uri="{FF2B5EF4-FFF2-40B4-BE49-F238E27FC236}">
                <a16:creationId xmlns:a16="http://schemas.microsoft.com/office/drawing/2014/main" id="{98E90344-0294-48E2-AAF0-601BB99500E7}"/>
              </a:ext>
            </a:extLst>
          </p:cNvPr>
          <p:cNvSpPr>
            <a:spLocks noGrp="1"/>
          </p:cNvSpPr>
          <p:nvPr>
            <p:ph type="body" sz="quarter" idx="14"/>
          </p:nvPr>
        </p:nvSpPr>
        <p:spPr>
          <a:xfrm>
            <a:off x="584200" y="2084388"/>
            <a:ext cx="5219700" cy="1612749"/>
          </a:xfrm>
        </p:spPr>
        <p:txBody>
          <a:bodyPr>
            <a:spAutoFit/>
          </a:bodyPr>
          <a:lstStyle>
            <a:lvl1pPr marL="171450" indent="-171450">
              <a:defRPr lang="en-US" sz="2400" dirty="0"/>
            </a:lvl1pPr>
            <a:lvl2pPr marL="342900" indent="-171450">
              <a:defRPr lang="en-US" dirty="0"/>
            </a:lvl2pPr>
            <a:lvl3pPr marL="514350" indent="-171450">
              <a:defRPr lang="en-US" dirty="0"/>
            </a:lvl3pPr>
            <a:lvl4pPr marL="666750" indent="-152400">
              <a:defRPr lang="en-US" dirty="0"/>
            </a:lvl4pPr>
            <a:lvl5pPr marL="793750" indent="-120650">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 Placeholder 11">
            <a:extLst>
              <a:ext uri="{FF2B5EF4-FFF2-40B4-BE49-F238E27FC236}">
                <a16:creationId xmlns:a16="http://schemas.microsoft.com/office/drawing/2014/main" id="{B4F729D4-B1F1-45F2-A06A-40234B19C883}"/>
              </a:ext>
            </a:extLst>
          </p:cNvPr>
          <p:cNvSpPr>
            <a:spLocks noGrp="1"/>
          </p:cNvSpPr>
          <p:nvPr>
            <p:ph type="body" sz="quarter" idx="17"/>
          </p:nvPr>
        </p:nvSpPr>
        <p:spPr>
          <a:xfrm>
            <a:off x="6397625"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10" name="Text Placeholder 9">
            <a:extLst>
              <a:ext uri="{FF2B5EF4-FFF2-40B4-BE49-F238E27FC236}">
                <a16:creationId xmlns:a16="http://schemas.microsoft.com/office/drawing/2014/main" id="{D1F896FB-325C-4849-B372-8DF0D6C0562C}"/>
              </a:ext>
            </a:extLst>
          </p:cNvPr>
          <p:cNvSpPr>
            <a:spLocks noGrp="1"/>
          </p:cNvSpPr>
          <p:nvPr>
            <p:ph type="body" sz="quarter" idx="15"/>
          </p:nvPr>
        </p:nvSpPr>
        <p:spPr>
          <a:xfrm>
            <a:off x="6397625" y="2084388"/>
            <a:ext cx="5219700" cy="1612749"/>
          </a:xfrm>
        </p:spPr>
        <p:txBody>
          <a:bodyPr>
            <a:spAutoFit/>
          </a:bodyPr>
          <a:lstStyle>
            <a:lvl1pPr marL="171450" indent="-171450">
              <a:defRPr lang="en-US" sz="2400" dirty="0"/>
            </a:lvl1pPr>
            <a:lvl2pPr marL="342900" indent="-171450">
              <a:defRPr lang="en-US" dirty="0"/>
            </a:lvl2pPr>
            <a:lvl3pPr marL="514350" indent="-171450">
              <a:defRPr lang="en-US" dirty="0"/>
            </a:lvl3pPr>
            <a:lvl4pPr marL="685800" indent="-136525">
              <a:defRPr lang="en-US" dirty="0"/>
            </a:lvl4pPr>
            <a:lvl5pPr marL="793750" indent="-120650">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25100924"/>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311">
          <p15:clr>
            <a:srgbClr val="5ACBF0"/>
          </p15:clr>
        </p15:guide>
        <p15:guide id="4" pos="3656">
          <p15:clr>
            <a:srgbClr val="5ACBF0"/>
          </p15:clr>
        </p15:guide>
        <p15:guide id="5" pos="4024">
          <p15:clr>
            <a:srgbClr val="5ACBF0"/>
          </p15:clr>
        </p15:guide>
        <p15:guide id="7" orient="horz" pos="905">
          <p15:clr>
            <a:srgbClr val="5ACBF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wo Column Content with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spAutoFit/>
          </a:bodyPr>
          <a:lstStyle>
            <a:lvl1pPr>
              <a:defRPr/>
            </a:lvl1pPr>
          </a:lstStyle>
          <a:p>
            <a:r>
              <a:rPr lang="en-US"/>
              <a:t>Click to edit Master title style</a:t>
            </a:r>
          </a:p>
        </p:txBody>
      </p:sp>
      <p:sp>
        <p:nvSpPr>
          <p:cNvPr id="18" name="Text Placeholder 11">
            <a:extLst>
              <a:ext uri="{FF2B5EF4-FFF2-40B4-BE49-F238E27FC236}">
                <a16:creationId xmlns:a16="http://schemas.microsoft.com/office/drawing/2014/main" id="{C2759870-0BEA-44DC-A414-1C70D04E35CC}"/>
              </a:ext>
            </a:extLst>
          </p:cNvPr>
          <p:cNvSpPr>
            <a:spLocks noGrp="1"/>
          </p:cNvSpPr>
          <p:nvPr>
            <p:ph type="body" sz="quarter" idx="16"/>
          </p:nvPr>
        </p:nvSpPr>
        <p:spPr>
          <a:xfrm>
            <a:off x="584200"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15" name="Content Placeholder 14">
            <a:extLst>
              <a:ext uri="{FF2B5EF4-FFF2-40B4-BE49-F238E27FC236}">
                <a16:creationId xmlns:a16="http://schemas.microsoft.com/office/drawing/2014/main" id="{BFEF95FA-F121-4653-B60A-0D068C345462}"/>
              </a:ext>
            </a:extLst>
          </p:cNvPr>
          <p:cNvSpPr>
            <a:spLocks noGrp="1"/>
          </p:cNvSpPr>
          <p:nvPr>
            <p:ph sz="quarter" idx="11"/>
          </p:nvPr>
        </p:nvSpPr>
        <p:spPr>
          <a:xfrm>
            <a:off x="588963" y="2081212"/>
            <a:ext cx="5214937" cy="4187825"/>
          </a:xfrm>
        </p:spPr>
        <p:txBody>
          <a:bodyPr/>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ext Placeholder 11">
            <a:extLst>
              <a:ext uri="{FF2B5EF4-FFF2-40B4-BE49-F238E27FC236}">
                <a16:creationId xmlns:a16="http://schemas.microsoft.com/office/drawing/2014/main" id="{C327262A-D327-4189-AD22-BAD67CF4AB79}"/>
              </a:ext>
            </a:extLst>
          </p:cNvPr>
          <p:cNvSpPr>
            <a:spLocks noGrp="1"/>
          </p:cNvSpPr>
          <p:nvPr>
            <p:ph type="body" sz="quarter" idx="17"/>
          </p:nvPr>
        </p:nvSpPr>
        <p:spPr>
          <a:xfrm>
            <a:off x="6397625"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17" name="Content Placeholder 14">
            <a:extLst>
              <a:ext uri="{FF2B5EF4-FFF2-40B4-BE49-F238E27FC236}">
                <a16:creationId xmlns:a16="http://schemas.microsoft.com/office/drawing/2014/main" id="{47F8EAA9-0E64-4589-A234-BC31685BE7D3}"/>
              </a:ext>
            </a:extLst>
          </p:cNvPr>
          <p:cNvSpPr>
            <a:spLocks noGrp="1"/>
          </p:cNvSpPr>
          <p:nvPr>
            <p:ph sz="quarter" idx="13"/>
          </p:nvPr>
        </p:nvSpPr>
        <p:spPr>
          <a:xfrm>
            <a:off x="6394451" y="2081212"/>
            <a:ext cx="5214937" cy="4187825"/>
          </a:xfrm>
        </p:spPr>
        <p:txBody>
          <a:bodyPr/>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Box 2">
            <a:extLst>
              <a:ext uri="{FF2B5EF4-FFF2-40B4-BE49-F238E27FC236}">
                <a16:creationId xmlns:a16="http://schemas.microsoft.com/office/drawing/2014/main" id="{807CBEB8-AFEF-362F-CB36-DC00FA4C6C8A}"/>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529073698"/>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311">
          <p15:clr>
            <a:srgbClr val="5ACBF0"/>
          </p15:clr>
        </p15:guide>
        <p15:guide id="4" pos="3656">
          <p15:clr>
            <a:srgbClr val="5ACBF0"/>
          </p15:clr>
        </p15:guide>
        <p15:guide id="5" pos="4024">
          <p15:clr>
            <a:srgbClr val="5ACBF0"/>
          </p15:clr>
        </p15:guide>
        <p15:guide id="7" orient="horz" pos="905">
          <p15:clr>
            <a:srgbClr val="5ACBF0"/>
          </p15:clr>
        </p15:guide>
      </p15:sldGuideLst>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image" Target="../media/image2.sv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5" Type="http://schemas.openxmlformats.org/officeDocument/2006/relationships/slideLayout" Target="../slideLayouts/slideLayout5.xml"/><Relationship Id="rId61" Type="http://schemas.openxmlformats.org/officeDocument/2006/relationships/theme" Target="../theme/theme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62.xml"/><Relationship Id="rId1" Type="http://schemas.openxmlformats.org/officeDocument/2006/relationships/slideLayout" Target="../slideLayouts/slideLayout61.xml"/><Relationship Id="rId4" Type="http://schemas.openxmlformats.org/officeDocument/2006/relationships/image" Target="../media/image43.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p:ph type="body" idx="1"/>
          </p:nvPr>
        </p:nvSpPr>
        <p:spPr>
          <a:xfrm>
            <a:off x="584200" y="1435503"/>
            <a:ext cx="11018520" cy="1612749"/>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144" name="Graphic 143">
            <a:extLst>
              <a:ext uri="{FF2B5EF4-FFF2-40B4-BE49-F238E27FC236}">
                <a16:creationId xmlns:a16="http://schemas.microsoft.com/office/drawing/2014/main" id="{55FCE7D5-5796-0746-3173-EB75FBE85E45}"/>
              </a:ext>
            </a:extLst>
          </p:cNvPr>
          <p:cNvPicPr>
            <a:picLocks noChangeAspect="1"/>
          </p:cNvPicPr>
          <p:nvPr/>
        </p:nvPicPr>
        <p:blipFill>
          <a:blip r:embed="rId62">
            <a:extLst>
              <a:ext uri="{96DAC541-7B7A-43D3-8B79-37D633B846F1}">
                <asvg:svgBlip xmlns:asvg="http://schemas.microsoft.com/office/drawing/2016/SVG/main" r:embed="rId63"/>
              </a:ext>
            </a:extLst>
          </a:blip>
          <a:srcRect/>
          <a:stretch/>
        </p:blipFill>
        <p:spPr>
          <a:xfrm rot="5400000">
            <a:off x="9509919" y="2743200"/>
            <a:ext cx="6858000" cy="1371600"/>
          </a:xfrm>
          <a:prstGeom prst="rect">
            <a:avLst/>
          </a:prstGeom>
        </p:spPr>
      </p:pic>
    </p:spTree>
    <p:extLst>
      <p:ext uri="{BB962C8B-B14F-4D97-AF65-F5344CB8AC3E}">
        <p14:creationId xmlns:p14="http://schemas.microsoft.com/office/powerpoint/2010/main" val="3338579658"/>
      </p:ext>
    </p:extLst>
  </p:cSld>
  <p:clrMap bg1="dk1" tx1="lt1" bg2="dk2" tx2="lt2" accent1="accent1" accent2="accent2" accent3="accent3" accent4="accent4" accent5="accent5" accent6="accent6" hlink="hlink" folHlink="folHlink"/>
  <p:sldLayoutIdLst>
    <p:sldLayoutId id="2147486163" r:id="rId1"/>
    <p:sldLayoutId id="2147486164" r:id="rId2"/>
    <p:sldLayoutId id="2147486165" r:id="rId3"/>
    <p:sldLayoutId id="2147486166" r:id="rId4"/>
    <p:sldLayoutId id="2147486167" r:id="rId5"/>
    <p:sldLayoutId id="2147486168" r:id="rId6"/>
    <p:sldLayoutId id="2147486169" r:id="rId7"/>
    <p:sldLayoutId id="2147486170" r:id="rId8"/>
    <p:sldLayoutId id="2147486171" r:id="rId9"/>
    <p:sldLayoutId id="2147486172" r:id="rId10"/>
    <p:sldLayoutId id="2147486173" r:id="rId11"/>
    <p:sldLayoutId id="2147486174" r:id="rId12"/>
    <p:sldLayoutId id="2147486175" r:id="rId13"/>
    <p:sldLayoutId id="2147486543" r:id="rId14"/>
    <p:sldLayoutId id="2147486176" r:id="rId15"/>
    <p:sldLayoutId id="2147486177" r:id="rId16"/>
    <p:sldLayoutId id="2147486178" r:id="rId17"/>
    <p:sldLayoutId id="2147486179" r:id="rId18"/>
    <p:sldLayoutId id="2147486180" r:id="rId19"/>
    <p:sldLayoutId id="2147486181" r:id="rId20"/>
    <p:sldLayoutId id="2147486182" r:id="rId21"/>
    <p:sldLayoutId id="2147486183" r:id="rId22"/>
    <p:sldLayoutId id="2147486184" r:id="rId23"/>
    <p:sldLayoutId id="2147486185" r:id="rId24"/>
    <p:sldLayoutId id="2147486186" r:id="rId25"/>
    <p:sldLayoutId id="2147486187" r:id="rId26"/>
    <p:sldLayoutId id="2147486188" r:id="rId27"/>
    <p:sldLayoutId id="2147486189" r:id="rId28"/>
    <p:sldLayoutId id="2147486190" r:id="rId29"/>
    <p:sldLayoutId id="2147486191" r:id="rId30"/>
    <p:sldLayoutId id="2147486192" r:id="rId31"/>
    <p:sldLayoutId id="2147486193" r:id="rId32"/>
    <p:sldLayoutId id="2147486194" r:id="rId33"/>
    <p:sldLayoutId id="2147486195" r:id="rId34"/>
    <p:sldLayoutId id="2147486196" r:id="rId35"/>
    <p:sldLayoutId id="2147486197" r:id="rId36"/>
    <p:sldLayoutId id="2147486198" r:id="rId37"/>
    <p:sldLayoutId id="2147486199" r:id="rId38"/>
    <p:sldLayoutId id="2147486200" r:id="rId39"/>
    <p:sldLayoutId id="2147486201" r:id="rId40"/>
    <p:sldLayoutId id="2147486202" r:id="rId41"/>
    <p:sldLayoutId id="2147486203" r:id="rId42"/>
    <p:sldLayoutId id="2147486204" r:id="rId43"/>
    <p:sldLayoutId id="2147486205" r:id="rId44"/>
    <p:sldLayoutId id="2147486206" r:id="rId45"/>
    <p:sldLayoutId id="2147486207" r:id="rId46"/>
    <p:sldLayoutId id="2147486208" r:id="rId47"/>
    <p:sldLayoutId id="2147486209" r:id="rId48"/>
    <p:sldLayoutId id="2147486210" r:id="rId49"/>
    <p:sldLayoutId id="2147486211" r:id="rId50"/>
    <p:sldLayoutId id="2147486212" r:id="rId51"/>
    <p:sldLayoutId id="2147486555" r:id="rId52"/>
    <p:sldLayoutId id="2147486724" r:id="rId53"/>
    <p:sldLayoutId id="2147486725" r:id="rId54"/>
    <p:sldLayoutId id="2147486781" r:id="rId55"/>
    <p:sldLayoutId id="2147486782" r:id="rId56"/>
    <p:sldLayoutId id="2147486783" r:id="rId57"/>
    <p:sldLayoutId id="2147486812" r:id="rId58"/>
    <p:sldLayoutId id="2147486813" r:id="rId59"/>
    <p:sldLayoutId id="2147486814" r:id="rId60"/>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guide id="31" orient="horz" pos="4008">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blackWhite">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GB"/>
              <a:t>Click to edit Master title style</a:t>
            </a:r>
            <a:endParaRPr lang="en-US"/>
          </a:p>
        </p:txBody>
      </p:sp>
      <p:sp>
        <p:nvSpPr>
          <p:cNvPr id="4" name="Text Placeholder 3"/>
          <p:cNvSpPr>
            <a:spLocks noGrp="1"/>
          </p:cNvSpPr>
          <p:nvPr>
            <p:ph type="body" idx="1"/>
          </p:nvPr>
        </p:nvSpPr>
        <p:spPr>
          <a:xfrm>
            <a:off x="584200" y="1435503"/>
            <a:ext cx="11018520" cy="1612749"/>
          </a:xfrm>
          <a:prstGeom prst="rect">
            <a:avLst/>
          </a:prstGeom>
        </p:spPr>
        <p:txBody>
          <a:bodyPr vert="horz" wrap="square" lIns="0" tIns="0" rIns="0" bIns="0" rtlCol="0">
            <a:sp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48" name="MS Brand colors" descr="These are Microsoft Brand colors. The color bar is placed to the side of the Theme master so that it will be visible on all slides. Users can use the 'eye dropper' color tools under Color Fill Shape, Color Fill line etc. to easily select Brand colors. ">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userDrawn="1"/>
        </p:nvPicPr>
        <p:blipFill rotWithShape="1">
          <a:blip r:embed="rId4"/>
          <a:srcRect l="762"/>
          <a:stretch/>
        </p:blipFill>
        <p:spPr>
          <a:xfrm rot="5400000">
            <a:off x="9509760" y="2843773"/>
            <a:ext cx="6858000" cy="1170455"/>
          </a:xfrm>
          <a:prstGeom prst="rect">
            <a:avLst/>
          </a:prstGeom>
        </p:spPr>
      </p:pic>
    </p:spTree>
    <p:extLst>
      <p:ext uri="{BB962C8B-B14F-4D97-AF65-F5344CB8AC3E}">
        <p14:creationId xmlns:p14="http://schemas.microsoft.com/office/powerpoint/2010/main" val="3588427678"/>
      </p:ext>
    </p:extLst>
  </p:cSld>
  <p:clrMap bg1="lt1" tx1="dk1" bg2="lt2" tx2="dk2" accent1="accent1" accent2="accent2" accent3="accent3" accent4="accent4" accent5="accent5" accent6="accent6" hlink="hlink" folHlink="folHlink"/>
  <p:sldLayoutIdLst>
    <p:sldLayoutId id="2147485360" r:id="rId1"/>
    <p:sldLayoutId id="2147485363" r:id="rId2"/>
  </p:sldLayoutIdLst>
  <p:transition>
    <p:fade/>
  </p:transition>
  <p:hf sldNum="0" hdr="0" ftr="0" dt="0"/>
  <p:txStyles>
    <p:titleStyle>
      <a:lvl1pPr algn="l" defTabSz="932742" rtl="0" eaLnBrk="1" latinLnBrk="0" hangingPunct="1">
        <a:lnSpc>
          <a:spcPct val="100000"/>
        </a:lnSpc>
        <a:spcBef>
          <a:spcPct val="0"/>
        </a:spcBef>
        <a:buNone/>
        <a:defRPr lang="en-US" sz="3600" b="1" i="0" kern="1200" cap="none" spc="-50" baseline="0" dirty="0" smtClean="0">
          <a:ln w="3175">
            <a:noFill/>
          </a:ln>
          <a:solidFill>
            <a:srgbClr val="3B3734"/>
          </a:solidFill>
          <a:effectLst/>
          <a:latin typeface="Segoe UI" panose="020B0502040204020203" pitchFamily="34" charset="0"/>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b="0" i="0" kern="1200" spc="0" baseline="0">
          <a:solidFill>
            <a:srgbClr val="3B3734"/>
          </a:solidFill>
          <a:latin typeface="Segoe UI" panose="020B0502040204020203" pitchFamily="34" charset="0"/>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b="0" i="0" kern="1200" spc="0" baseline="0">
          <a:solidFill>
            <a:srgbClr val="3B3734"/>
          </a:solidFill>
          <a:latin typeface="Segoe UI" panose="020B0502040204020203" pitchFamily="34" charset="0"/>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b="0" i="0" kern="1200" spc="0" baseline="0">
          <a:solidFill>
            <a:srgbClr val="3B3734"/>
          </a:solidFill>
          <a:latin typeface="Segoe UI" panose="020B0502040204020203" pitchFamily="34" charset="0"/>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b="0" i="0" kern="1200" spc="0" baseline="0">
          <a:solidFill>
            <a:srgbClr val="3B3734"/>
          </a:solidFill>
          <a:latin typeface="Segoe UI" panose="020B0502040204020203" pitchFamily="34" charset="0"/>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b="0" i="0" kern="1200" spc="0" baseline="0">
          <a:solidFill>
            <a:srgbClr val="3B3734"/>
          </a:solidFill>
          <a:latin typeface="Segoe UI" panose="020B0502040204020203" pitchFamily="34" charset="0"/>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userDrawn="1">
          <p15:clr>
            <a:srgbClr val="C35EA4"/>
          </p15:clr>
        </p15:guide>
        <p15:guide id="17" pos="7313" userDrawn="1">
          <p15:clr>
            <a:srgbClr val="C35EA4"/>
          </p15:clr>
        </p15:guide>
        <p15:guide id="25" orient="horz" pos="369" userDrawn="1">
          <p15:clr>
            <a:srgbClr val="C35EA4"/>
          </p15:clr>
        </p15:guide>
        <p15:guide id="26" orient="horz" pos="3949" userDrawn="1">
          <p15:clr>
            <a:srgbClr val="C35EA4"/>
          </p15:clr>
        </p15:guide>
        <p15:guide id="27" orient="horz" pos="184" userDrawn="1">
          <p15:clr>
            <a:srgbClr val="A4A3A4"/>
          </p15:clr>
        </p15:guide>
        <p15:guide id="28" pos="185" userDrawn="1">
          <p15:clr>
            <a:srgbClr val="A4A3A4"/>
          </p15:clr>
        </p15:guide>
        <p15:guide id="29" orient="horz" pos="4135" userDrawn="1">
          <p15:clr>
            <a:srgbClr val="A4A3A4"/>
          </p15:clr>
        </p15:guide>
        <p15:guide id="30" pos="7495" userDrawn="1">
          <p15:clr>
            <a:srgbClr val="A4A3A4"/>
          </p15:clr>
        </p15:guide>
        <p15:guide id="31" pos="3840" userDrawn="1">
          <p15:clr>
            <a:srgbClr val="F26B43"/>
          </p15:clr>
        </p15:guide>
        <p15:guide id="32" orient="horz" pos="216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xml"/><Relationship Id="rId1" Type="http://schemas.openxmlformats.org/officeDocument/2006/relationships/slideLayout" Target="../slideLayouts/slideLayout56.xml"/><Relationship Id="rId5" Type="http://schemas.microsoft.com/office/2007/relationships/hdphoto" Target="../media/hdphoto4.wdp"/><Relationship Id="rId4" Type="http://schemas.openxmlformats.org/officeDocument/2006/relationships/image" Target="../media/image45.png"/></Relationships>
</file>

<file path=ppt/slides/_rels/slide10.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10.xml"/><Relationship Id="rId1" Type="http://schemas.openxmlformats.org/officeDocument/2006/relationships/slideLayout" Target="../slideLayouts/slideLayout56.xml"/></Relationships>
</file>

<file path=ppt/slides/_rels/slide11.xml.rels><?xml version="1.0" encoding="UTF-8" standalone="yes"?>
<Relationships xmlns="http://schemas.openxmlformats.org/package/2006/relationships"><Relationship Id="rId3" Type="http://schemas.openxmlformats.org/officeDocument/2006/relationships/image" Target="../media/image91.gif"/><Relationship Id="rId2" Type="http://schemas.openxmlformats.org/officeDocument/2006/relationships/notesSlide" Target="../notesSlides/notesSlide11.xml"/><Relationship Id="rId1" Type="http://schemas.openxmlformats.org/officeDocument/2006/relationships/slideLayout" Target="../slideLayouts/slideLayout56.xml"/></Relationships>
</file>

<file path=ppt/slides/_rels/slide12.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12.xml"/><Relationship Id="rId1" Type="http://schemas.openxmlformats.org/officeDocument/2006/relationships/slideLayout" Target="../slideLayouts/slideLayout56.xml"/><Relationship Id="rId5" Type="http://schemas.openxmlformats.org/officeDocument/2006/relationships/image" Target="../media/image84.png"/><Relationship Id="rId4" Type="http://schemas.openxmlformats.org/officeDocument/2006/relationships/image" Target="../media/image83.png"/></Relationships>
</file>

<file path=ppt/slides/_rels/slide13.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13.xml"/><Relationship Id="rId1" Type="http://schemas.openxmlformats.org/officeDocument/2006/relationships/slideLayout" Target="../slideLayouts/slideLayout56.xml"/><Relationship Id="rId6" Type="http://schemas.openxmlformats.org/officeDocument/2006/relationships/image" Target="../media/image95.png"/><Relationship Id="rId5" Type="http://schemas.openxmlformats.org/officeDocument/2006/relationships/image" Target="../media/image94.png"/><Relationship Id="rId4" Type="http://schemas.openxmlformats.org/officeDocument/2006/relationships/image" Target="../media/image93.png"/></Relationships>
</file>

<file path=ppt/slides/_rels/slide14.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14.xml"/><Relationship Id="rId1" Type="http://schemas.openxmlformats.org/officeDocument/2006/relationships/slideLayout" Target="../slideLayouts/slideLayout60.xml"/><Relationship Id="rId4" Type="http://schemas.openxmlformats.org/officeDocument/2006/relationships/image" Target="../media/image97.png"/></Relationships>
</file>

<file path=ppt/slides/_rels/slide15.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15.xml"/><Relationship Id="rId1" Type="http://schemas.openxmlformats.org/officeDocument/2006/relationships/slideLayout" Target="../slideLayouts/slideLayout60.xml"/><Relationship Id="rId4" Type="http://schemas.openxmlformats.org/officeDocument/2006/relationships/image" Target="../media/image97.png"/></Relationships>
</file>

<file path=ppt/slides/_rels/slide16.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16.xml"/><Relationship Id="rId1" Type="http://schemas.openxmlformats.org/officeDocument/2006/relationships/slideLayout" Target="../slideLayouts/slideLayout60.xml"/><Relationship Id="rId4" Type="http://schemas.openxmlformats.org/officeDocument/2006/relationships/image" Target="../media/image99.png"/></Relationships>
</file>

<file path=ppt/slides/_rels/slide17.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45.xml"/></Relationships>
</file>

<file path=ppt/slides/_rels/slide18.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17.xml"/><Relationship Id="rId1" Type="http://schemas.openxmlformats.org/officeDocument/2006/relationships/slideLayout" Target="../slideLayouts/slideLayout56.xml"/><Relationship Id="rId6" Type="http://schemas.openxmlformats.org/officeDocument/2006/relationships/image" Target="../media/image95.png"/><Relationship Id="rId5" Type="http://schemas.openxmlformats.org/officeDocument/2006/relationships/image" Target="../media/image94.png"/><Relationship Id="rId4" Type="http://schemas.openxmlformats.org/officeDocument/2006/relationships/image" Target="../media/image93.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56.xml"/><Relationship Id="rId2" Type="http://schemas.openxmlformats.org/officeDocument/2006/relationships/video" Target="../media/media1.mov"/><Relationship Id="rId1" Type="http://schemas.microsoft.com/office/2007/relationships/media" Target="../media/media1.mov"/><Relationship Id="rId5" Type="http://schemas.openxmlformats.org/officeDocument/2006/relationships/image" Target="../media/image101.png"/><Relationship Id="rId4" Type="http://schemas.openxmlformats.org/officeDocument/2006/relationships/notesSlide" Target="../notesSlides/notesSlide18.xml"/></Relationships>
</file>

<file path=ppt/slides/_rels/slide2.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2.xml"/><Relationship Id="rId1" Type="http://schemas.openxmlformats.org/officeDocument/2006/relationships/slideLayout" Target="../slideLayouts/slideLayout56.xml"/><Relationship Id="rId5" Type="http://schemas.openxmlformats.org/officeDocument/2006/relationships/image" Target="../media/image48.png"/><Relationship Id="rId4" Type="http://schemas.openxmlformats.org/officeDocument/2006/relationships/image" Target="../media/image47.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56.xml"/><Relationship Id="rId2" Type="http://schemas.openxmlformats.org/officeDocument/2006/relationships/video" Target="../media/media1.mov"/><Relationship Id="rId1" Type="http://schemas.microsoft.com/office/2007/relationships/media" Target="../media/media1.mov"/><Relationship Id="rId5" Type="http://schemas.openxmlformats.org/officeDocument/2006/relationships/image" Target="../media/image101.png"/><Relationship Id="rId4" Type="http://schemas.openxmlformats.org/officeDocument/2006/relationships/notesSlide" Target="../notesSlides/notesSlide19.xml"/></Relationships>
</file>

<file path=ppt/slides/_rels/slide21.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20.xml"/><Relationship Id="rId1" Type="http://schemas.openxmlformats.org/officeDocument/2006/relationships/slideLayout" Target="../slideLayouts/slideLayout56.xml"/></Relationships>
</file>

<file path=ppt/slides/_rels/slide22.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45.xml"/></Relationships>
</file>

<file path=ppt/slides/_rels/slide23.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21.xml"/><Relationship Id="rId1" Type="http://schemas.openxmlformats.org/officeDocument/2006/relationships/slideLayout" Target="../slideLayouts/slideLayout56.xml"/><Relationship Id="rId6" Type="http://schemas.openxmlformats.org/officeDocument/2006/relationships/image" Target="../media/image95.png"/><Relationship Id="rId5" Type="http://schemas.openxmlformats.org/officeDocument/2006/relationships/image" Target="../media/image94.png"/><Relationship Id="rId4" Type="http://schemas.openxmlformats.org/officeDocument/2006/relationships/image" Target="../media/image93.png"/></Relationships>
</file>

<file path=ppt/slides/_rels/slide24.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22.xml"/><Relationship Id="rId1" Type="http://schemas.openxmlformats.org/officeDocument/2006/relationships/slideLayout" Target="../slideLayouts/slideLayout56.xml"/></Relationships>
</file>

<file path=ppt/slides/_rels/slide25.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23.xml"/><Relationship Id="rId1" Type="http://schemas.openxmlformats.org/officeDocument/2006/relationships/slideLayout" Target="../slideLayouts/slideLayout56.xml"/><Relationship Id="rId6" Type="http://schemas.openxmlformats.org/officeDocument/2006/relationships/image" Target="../media/image95.png"/><Relationship Id="rId5" Type="http://schemas.openxmlformats.org/officeDocument/2006/relationships/image" Target="../media/image103.png"/><Relationship Id="rId4" Type="http://schemas.openxmlformats.org/officeDocument/2006/relationships/image" Target="../media/image93.png"/></Relationships>
</file>

<file path=ppt/slides/_rels/slide26.xml.rels><?xml version="1.0" encoding="UTF-8" standalone="yes"?>
<Relationships xmlns="http://schemas.openxmlformats.org/package/2006/relationships"><Relationship Id="rId3" Type="http://schemas.openxmlformats.org/officeDocument/2006/relationships/image" Target="../media/image104.gif"/><Relationship Id="rId2" Type="http://schemas.openxmlformats.org/officeDocument/2006/relationships/notesSlide" Target="../notesSlides/notesSlide24.xml"/><Relationship Id="rId1" Type="http://schemas.openxmlformats.org/officeDocument/2006/relationships/slideLayout" Target="../slideLayouts/slideLayout56.xml"/></Relationships>
</file>

<file path=ppt/slides/_rels/slide27.xml.rels><?xml version="1.0" encoding="UTF-8" standalone="yes"?>
<Relationships xmlns="http://schemas.openxmlformats.org/package/2006/relationships"><Relationship Id="rId3" Type="http://schemas.openxmlformats.org/officeDocument/2006/relationships/image" Target="../media/image105.gif"/><Relationship Id="rId2" Type="http://schemas.openxmlformats.org/officeDocument/2006/relationships/notesSlide" Target="../notesSlides/notesSlide25.xml"/><Relationship Id="rId1" Type="http://schemas.openxmlformats.org/officeDocument/2006/relationships/slideLayout" Target="../slideLayouts/slideLayout56.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56.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106.png"/><Relationship Id="rId4" Type="http://schemas.openxmlformats.org/officeDocument/2006/relationships/notesSlide" Target="../notesSlides/notesSlide26.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56.xml"/><Relationship Id="rId2" Type="http://schemas.openxmlformats.org/officeDocument/2006/relationships/video" Target="../media/media3.mp4"/><Relationship Id="rId1" Type="http://schemas.microsoft.com/office/2007/relationships/media" Target="../media/media3.mp4"/><Relationship Id="rId5" Type="http://schemas.openxmlformats.org/officeDocument/2006/relationships/image" Target="../media/image107.png"/><Relationship Id="rId4" Type="http://schemas.openxmlformats.org/officeDocument/2006/relationships/notesSlide" Target="../notesSlides/notesSlide27.xml"/></Relationships>
</file>

<file path=ppt/slides/_rels/slide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xml"/><Relationship Id="rId1" Type="http://schemas.openxmlformats.org/officeDocument/2006/relationships/slideLayout" Target="../slideLayouts/slideLayout56.xml"/><Relationship Id="rId4" Type="http://schemas.openxmlformats.org/officeDocument/2006/relationships/image" Target="../media/image50.png"/></Relationships>
</file>

<file path=ppt/slides/_rels/slide30.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28.xml"/><Relationship Id="rId1" Type="http://schemas.openxmlformats.org/officeDocument/2006/relationships/slideLayout" Target="../slideLayouts/slideLayout56.xml"/><Relationship Id="rId6" Type="http://schemas.openxmlformats.org/officeDocument/2006/relationships/image" Target="../media/image109.png"/><Relationship Id="rId5" Type="http://schemas.openxmlformats.org/officeDocument/2006/relationships/image" Target="../media/image108.png"/><Relationship Id="rId4" Type="http://schemas.openxmlformats.org/officeDocument/2006/relationships/image" Target="../media/image103.png"/></Relationships>
</file>

<file path=ppt/slides/_rels/slide31.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29.xml"/><Relationship Id="rId1" Type="http://schemas.openxmlformats.org/officeDocument/2006/relationships/slideLayout" Target="../slideLayouts/slideLayout56.xml"/><Relationship Id="rId4" Type="http://schemas.openxmlformats.org/officeDocument/2006/relationships/hyperlink" Target="https://aka.ms/powercat/aiwebinars" TargetMode="Externa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6.xml"/></Relationships>
</file>

<file path=ppt/slides/_rels/slide4.xml.rels><?xml version="1.0" encoding="UTF-8" standalone="yes"?>
<Relationships xmlns="http://schemas.openxmlformats.org/package/2006/relationships"><Relationship Id="rId8" Type="http://schemas.openxmlformats.org/officeDocument/2006/relationships/image" Target="../media/image56.svg"/><Relationship Id="rId13" Type="http://schemas.microsoft.com/office/2007/relationships/hdphoto" Target="../media/hdphoto5.wdp"/><Relationship Id="rId18" Type="http://schemas.openxmlformats.org/officeDocument/2006/relationships/image" Target="../media/image65.png"/><Relationship Id="rId26" Type="http://schemas.openxmlformats.org/officeDocument/2006/relationships/image" Target="../media/image73.svg"/><Relationship Id="rId3" Type="http://schemas.openxmlformats.org/officeDocument/2006/relationships/image" Target="../media/image51.png"/><Relationship Id="rId21" Type="http://schemas.openxmlformats.org/officeDocument/2006/relationships/image" Target="../media/image68.svg"/><Relationship Id="rId7" Type="http://schemas.openxmlformats.org/officeDocument/2006/relationships/image" Target="../media/image55.png"/><Relationship Id="rId12" Type="http://schemas.openxmlformats.org/officeDocument/2006/relationships/image" Target="../media/image60.png"/><Relationship Id="rId17" Type="http://schemas.openxmlformats.org/officeDocument/2006/relationships/image" Target="../media/image64.png"/><Relationship Id="rId25" Type="http://schemas.openxmlformats.org/officeDocument/2006/relationships/image" Target="../media/image72.png"/><Relationship Id="rId2" Type="http://schemas.openxmlformats.org/officeDocument/2006/relationships/notesSlide" Target="../notesSlides/notesSlide4.xml"/><Relationship Id="rId16" Type="http://schemas.openxmlformats.org/officeDocument/2006/relationships/image" Target="../media/image63.png"/><Relationship Id="rId20" Type="http://schemas.openxmlformats.org/officeDocument/2006/relationships/image" Target="../media/image67.png"/><Relationship Id="rId1" Type="http://schemas.openxmlformats.org/officeDocument/2006/relationships/slideLayout" Target="../slideLayouts/slideLayout56.xml"/><Relationship Id="rId6" Type="http://schemas.openxmlformats.org/officeDocument/2006/relationships/image" Target="../media/image54.svg"/><Relationship Id="rId11" Type="http://schemas.openxmlformats.org/officeDocument/2006/relationships/image" Target="../media/image59.svg"/><Relationship Id="rId24" Type="http://schemas.openxmlformats.org/officeDocument/2006/relationships/image" Target="../media/image71.png"/><Relationship Id="rId5" Type="http://schemas.openxmlformats.org/officeDocument/2006/relationships/image" Target="../media/image53.png"/><Relationship Id="rId15" Type="http://schemas.openxmlformats.org/officeDocument/2006/relationships/image" Target="../media/image62.svg"/><Relationship Id="rId23" Type="http://schemas.openxmlformats.org/officeDocument/2006/relationships/image" Target="../media/image70.svg"/><Relationship Id="rId10" Type="http://schemas.openxmlformats.org/officeDocument/2006/relationships/image" Target="../media/image58.png"/><Relationship Id="rId19" Type="http://schemas.openxmlformats.org/officeDocument/2006/relationships/image" Target="../media/image66.svg"/><Relationship Id="rId4" Type="http://schemas.openxmlformats.org/officeDocument/2006/relationships/image" Target="../media/image52.svg"/><Relationship Id="rId9" Type="http://schemas.openxmlformats.org/officeDocument/2006/relationships/image" Target="../media/image57.png"/><Relationship Id="rId14" Type="http://schemas.openxmlformats.org/officeDocument/2006/relationships/image" Target="../media/image61.png"/><Relationship Id="rId22" Type="http://schemas.openxmlformats.org/officeDocument/2006/relationships/image" Target="../media/image69.png"/></Relationships>
</file>

<file path=ppt/slides/_rels/slide5.xml.rels><?xml version="1.0" encoding="UTF-8" standalone="yes"?>
<Relationships xmlns="http://schemas.openxmlformats.org/package/2006/relationships"><Relationship Id="rId8" Type="http://schemas.openxmlformats.org/officeDocument/2006/relationships/image" Target="../media/image79.png"/><Relationship Id="rId3" Type="http://schemas.openxmlformats.org/officeDocument/2006/relationships/image" Target="../media/image74.png"/><Relationship Id="rId7" Type="http://schemas.openxmlformats.org/officeDocument/2006/relationships/image" Target="../media/image78.png"/><Relationship Id="rId2" Type="http://schemas.openxmlformats.org/officeDocument/2006/relationships/notesSlide" Target="../notesSlides/notesSlide5.xml"/><Relationship Id="rId1" Type="http://schemas.openxmlformats.org/officeDocument/2006/relationships/slideLayout" Target="../slideLayouts/slideLayout56.xml"/><Relationship Id="rId6" Type="http://schemas.openxmlformats.org/officeDocument/2006/relationships/image" Target="../media/image77.png"/><Relationship Id="rId11" Type="http://schemas.openxmlformats.org/officeDocument/2006/relationships/image" Target="../media/image82.png"/><Relationship Id="rId5" Type="http://schemas.openxmlformats.org/officeDocument/2006/relationships/image" Target="../media/image76.png"/><Relationship Id="rId10" Type="http://schemas.openxmlformats.org/officeDocument/2006/relationships/image" Target="../media/image81.png"/><Relationship Id="rId4" Type="http://schemas.openxmlformats.org/officeDocument/2006/relationships/image" Target="../media/image75.png"/><Relationship Id="rId9" Type="http://schemas.openxmlformats.org/officeDocument/2006/relationships/image" Target="../media/image80.png"/></Relationships>
</file>

<file path=ppt/slides/_rels/slide6.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6.xml"/><Relationship Id="rId1" Type="http://schemas.openxmlformats.org/officeDocument/2006/relationships/slideLayout" Target="../slideLayouts/slideLayout56.xml"/><Relationship Id="rId5" Type="http://schemas.openxmlformats.org/officeDocument/2006/relationships/image" Target="../media/image84.png"/><Relationship Id="rId4" Type="http://schemas.openxmlformats.org/officeDocument/2006/relationships/image" Target="../media/image83.png"/></Relationships>
</file>

<file path=ppt/slides/_rels/slide7.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7.xml"/><Relationship Id="rId1" Type="http://schemas.openxmlformats.org/officeDocument/2006/relationships/slideLayout" Target="../slideLayouts/slideLayout56.xml"/><Relationship Id="rId6" Type="http://schemas.openxmlformats.org/officeDocument/2006/relationships/image" Target="../media/image88.png"/><Relationship Id="rId5" Type="http://schemas.openxmlformats.org/officeDocument/2006/relationships/image" Target="../media/image87.png"/><Relationship Id="rId4" Type="http://schemas.openxmlformats.org/officeDocument/2006/relationships/image" Target="../media/image86.png"/></Relationships>
</file>

<file path=ppt/slides/_rels/slide8.xml.rels><?xml version="1.0" encoding="UTF-8" standalone="yes"?>
<Relationships xmlns="http://schemas.openxmlformats.org/package/2006/relationships"><Relationship Id="rId3" Type="http://schemas.openxmlformats.org/officeDocument/2006/relationships/image" Target="../media/image89.gif"/><Relationship Id="rId2" Type="http://schemas.openxmlformats.org/officeDocument/2006/relationships/notesSlide" Target="../notesSlides/notesSlide8.xml"/><Relationship Id="rId1" Type="http://schemas.openxmlformats.org/officeDocument/2006/relationships/slideLayout" Target="../slideLayouts/slideLayout56.xml"/></Relationships>
</file>

<file path=ppt/slides/_rels/slide9.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9.xml"/><Relationship Id="rId1" Type="http://schemas.openxmlformats.org/officeDocument/2006/relationships/slideLayout" Target="../slideLayouts/slideLayout5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F691AB-FF0B-1363-C135-8E8D927BF23C}"/>
            </a:ext>
          </a:extLst>
        </p:cNvPr>
        <p:cNvGrpSpPr/>
        <p:nvPr/>
      </p:nvGrpSpPr>
      <p:grpSpPr>
        <a:xfrm>
          <a:off x="0" y="0"/>
          <a:ext cx="0" cy="0"/>
          <a:chOff x="0" y="0"/>
          <a:chExt cx="0" cy="0"/>
        </a:xfrm>
      </p:grpSpPr>
      <p:sp>
        <p:nvSpPr>
          <p:cNvPr id="2" name="Text Placeholder 2">
            <a:extLst>
              <a:ext uri="{FF2B5EF4-FFF2-40B4-BE49-F238E27FC236}">
                <a16:creationId xmlns:a16="http://schemas.microsoft.com/office/drawing/2014/main" id="{B2DC72E5-B550-823B-9951-531DBA72350A}"/>
              </a:ext>
            </a:extLst>
          </p:cNvPr>
          <p:cNvSpPr txBox="1">
            <a:spLocks/>
          </p:cNvSpPr>
          <p:nvPr/>
        </p:nvSpPr>
        <p:spPr>
          <a:xfrm>
            <a:off x="3850657" y="2348850"/>
            <a:ext cx="7745698" cy="2160300"/>
          </a:xfrm>
          <a:prstGeom prst="rect">
            <a:avLst/>
          </a:prstGeom>
        </p:spPr>
        <p:txBody>
          <a:bodyPr lIns="91440" tIns="45720" rIns="91440" bIns="45720" anchor="ctr" anchorCtr="0">
            <a:no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defRPr/>
            </a:pPr>
            <a:r>
              <a:rPr lang="en-US" sz="4000" b="1">
                <a:solidFill>
                  <a:srgbClr val="449CD6"/>
                </a:solidFill>
                <a:latin typeface="Segoe UI"/>
              </a:rPr>
              <a:t>COPILOT ACCELERATION TEAM</a:t>
            </a:r>
            <a:r>
              <a:rPr lang="en-US" sz="4000" b="1">
                <a:solidFill>
                  <a:srgbClr val="FAA55A"/>
                </a:solidFill>
                <a:latin typeface="Segoe UI"/>
              </a:rPr>
              <a:t>	</a:t>
            </a:r>
            <a:br>
              <a:rPr lang="en-US" sz="4000" b="1">
                <a:solidFill>
                  <a:srgbClr val="FAA55A"/>
                </a:solidFill>
                <a:latin typeface="Segoe UI"/>
              </a:rPr>
            </a:br>
            <a:endParaRPr lang="en-US" i="1">
              <a:solidFill>
                <a:srgbClr val="FFFFFF"/>
              </a:solidFill>
              <a:latin typeface="Segoe UI" panose="020B0502040204020203" pitchFamily="34" charset="0"/>
              <a:ea typeface="Times New Roman" panose="02020603050405020304" pitchFamily="18" charset="0"/>
            </a:endParaRPr>
          </a:p>
        </p:txBody>
      </p:sp>
      <p:sp>
        <p:nvSpPr>
          <p:cNvPr id="4" name="Text Placeholder 2">
            <a:extLst>
              <a:ext uri="{FF2B5EF4-FFF2-40B4-BE49-F238E27FC236}">
                <a16:creationId xmlns:a16="http://schemas.microsoft.com/office/drawing/2014/main" id="{BDBEB007-540F-808D-524D-AE66DF6FBA5F}"/>
              </a:ext>
            </a:extLst>
          </p:cNvPr>
          <p:cNvSpPr txBox="1">
            <a:spLocks/>
          </p:cNvSpPr>
          <p:nvPr/>
        </p:nvSpPr>
        <p:spPr>
          <a:xfrm>
            <a:off x="3973667" y="4370650"/>
            <a:ext cx="4936237" cy="276999"/>
          </a:xfrm>
          <a:prstGeom prst="rect">
            <a:avLst/>
          </a:prstGeom>
          <a:noFill/>
        </p:spPr>
        <p:txBody>
          <a:bodyPr vert="horz" wrap="square" lIns="0" tIns="0" rIns="0" bIns="0" rtlCol="0" anchor="t">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anose="05000000000000000000" pitchFamily="2" charset="2"/>
              <a:buNone/>
            </a:pPr>
            <a:r>
              <a:rPr lang="en-GB" sz="1800">
                <a:solidFill>
                  <a:schemeClr val="tx2"/>
                </a:solidFill>
              </a:rPr>
              <a:t>Building an AI-ready organization</a:t>
            </a:r>
          </a:p>
        </p:txBody>
      </p:sp>
      <p:pic>
        <p:nvPicPr>
          <p:cNvPr id="5" name="Picture 4">
            <a:extLst>
              <a:ext uri="{FF2B5EF4-FFF2-40B4-BE49-F238E27FC236}">
                <a16:creationId xmlns:a16="http://schemas.microsoft.com/office/drawing/2014/main" id="{7012ADCF-02B5-A303-BF27-0FDBB9F2111E}"/>
              </a:ext>
            </a:extLst>
          </p:cNvPr>
          <p:cNvPicPr>
            <a:picLocks noChangeAspect="1"/>
          </p:cNvPicPr>
          <p:nvPr/>
        </p:nvPicPr>
        <p:blipFill>
          <a:blip r:embed="rId3"/>
          <a:srcRect b="33157"/>
          <a:stretch>
            <a:fillRect/>
          </a:stretch>
        </p:blipFill>
        <p:spPr>
          <a:xfrm>
            <a:off x="3973667" y="3813327"/>
            <a:ext cx="4781750" cy="418824"/>
          </a:xfrm>
          <a:prstGeom prst="rect">
            <a:avLst/>
          </a:prstGeom>
        </p:spPr>
      </p:pic>
      <p:cxnSp>
        <p:nvCxnSpPr>
          <p:cNvPr id="7" name="Straight Connector 6">
            <a:extLst>
              <a:ext uri="{FF2B5EF4-FFF2-40B4-BE49-F238E27FC236}">
                <a16:creationId xmlns:a16="http://schemas.microsoft.com/office/drawing/2014/main" id="{13C72F9C-F7B7-09A8-69FE-C7D1ED15F57E}"/>
              </a:ext>
            </a:extLst>
          </p:cNvPr>
          <p:cNvCxnSpPr>
            <a:cxnSpLocks/>
          </p:cNvCxnSpPr>
          <p:nvPr/>
        </p:nvCxnSpPr>
        <p:spPr>
          <a:xfrm>
            <a:off x="3663219" y="1982650"/>
            <a:ext cx="0" cy="2773487"/>
          </a:xfrm>
          <a:prstGeom prst="line">
            <a:avLst/>
          </a:prstGeom>
          <a:ln>
            <a:solidFill>
              <a:srgbClr val="2A446F"/>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B9B0D131-FA88-3880-4930-B49A89FA7C34}"/>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9770" b="89655" l="9929" r="93381">
                        <a14:foregroundMark x1="48126" y1="33258" x2="47754" y2="33333"/>
                        <a14:foregroundMark x1="56265" y1="31609" x2="49395" y2="33001"/>
                        <a14:foregroundMark x1="47754" y1="33333" x2="47626" y2="36120"/>
                        <a14:foregroundMark x1="53796" y1="67427" x2="54137" y2="67816"/>
                        <a14:foregroundMark x1="51994" y1="65375" x2="52032" y2="65418"/>
                        <a14:foregroundMark x1="47571" y1="60333" x2="47702" y2="60482"/>
                        <a14:foregroundMark x1="54137" y1="67816" x2="54137" y2="67816"/>
                        <a14:foregroundMark x1="84634" y1="31609" x2="85579" y2="63218"/>
                        <a14:foregroundMark x1="92671" y1="29310" x2="93381" y2="29310"/>
                        <a14:foregroundMark x1="28369" y1="70115" x2="19149" y2="56897"/>
                        <a14:foregroundMark x1="19149" y1="56897" x2="15839" y2="68966"/>
                        <a14:foregroundMark x1="31442" y1="50575" x2="31678" y2="55172"/>
                        <a14:foregroundMark x1="25296" y1="31609" x2="26241" y2="28161"/>
                        <a14:foregroundMark x1="18203" y1="29310" x2="15603" y2="30460"/>
                        <a14:foregroundMark x1="11584" y1="51149" x2="11820" y2="47701"/>
                        <a14:backgroundMark x1="47991" y1="39080" x2="47754" y2="60345"/>
                        <a14:backgroundMark x1="47754" y1="60345" x2="51300" y2="64943"/>
                        <a14:backgroundMark x1="52009" y1="65517" x2="54610" y2="63793"/>
                        <a14:backgroundMark x1="51537" y1="64368" x2="51300" y2="60345"/>
                        <a14:backgroundMark x1="50591" y1="64368" x2="52482" y2="63218"/>
                        <a14:backgroundMark x1="47045" y1="40230" x2="48227" y2="36207"/>
                        <a14:backgroundMark x1="46809" y1="40805" x2="48936" y2="35632"/>
                      </a14:backgroundRemoval>
                    </a14:imgEffect>
                    <a14:imgEffect>
                      <a14:sharpenSoften amount="50000"/>
                    </a14:imgEffect>
                  </a14:imgLayer>
                </a14:imgProps>
              </a:ext>
            </a:extLst>
          </a:blip>
          <a:stretch>
            <a:fillRect/>
          </a:stretch>
        </p:blipFill>
        <p:spPr>
          <a:xfrm>
            <a:off x="919026" y="2767479"/>
            <a:ext cx="2433746" cy="967749"/>
          </a:xfrm>
          <a:prstGeom prst="rect">
            <a:avLst/>
          </a:prstGeom>
        </p:spPr>
      </p:pic>
    </p:spTree>
    <p:extLst>
      <p:ext uri="{BB962C8B-B14F-4D97-AF65-F5344CB8AC3E}">
        <p14:creationId xmlns:p14="http://schemas.microsoft.com/office/powerpoint/2010/main" val="884710027"/>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2B62F2-A067-A00A-C6FC-1DDAB4AB52E6}"/>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8674C0FC-E0A4-1115-DA2E-D00C9591D28C}"/>
              </a:ext>
              <a:ext uri="{C183D7F6-B498-43B3-948B-1728B52AA6E4}">
                <adec:decorative xmlns:adec="http://schemas.microsoft.com/office/drawing/2017/decorative" val="1"/>
              </a:ext>
            </a:extLst>
          </p:cNvPr>
          <p:cNvSpPr txBox="1"/>
          <p:nvPr/>
        </p:nvSpPr>
        <p:spPr>
          <a:xfrm>
            <a:off x="582597" y="536401"/>
            <a:ext cx="3016540" cy="246221"/>
          </a:xfrm>
          <a:prstGeom prst="rect">
            <a:avLst/>
          </a:prstGeom>
          <a:noFill/>
        </p:spPr>
        <p:txBody>
          <a:bodyPr wrap="square" lIns="0" tIns="0" rIns="0" bIns="0" rtlCol="0" anchor="t">
            <a:spAutoFit/>
          </a:bodyPr>
          <a:lstStyle>
            <a:defPPr>
              <a:defRPr lang="en-US"/>
            </a:defPPr>
            <a:lvl1pPr marR="0" lvl="0" indent="0" defTabSz="914367" fontAlgn="auto">
              <a:lnSpc>
                <a:spcPct val="100000"/>
              </a:lnSpc>
              <a:spcBef>
                <a:spcPts val="0"/>
              </a:spcBef>
              <a:spcAft>
                <a:spcPts val="1200"/>
              </a:spcAft>
              <a:buClrTx/>
              <a:buSzTx/>
              <a:buFontTx/>
              <a:buNone/>
              <a:tabLst/>
              <a:defRPr kumimoji="0" sz="1600" b="1" i="0" u="none" strike="noStrike" cap="none" spc="0" normalizeH="0" baseline="0">
                <a:ln>
                  <a:noFill/>
                </a:ln>
                <a:gradFill>
                  <a:gsLst>
                    <a:gs pos="33000">
                      <a:srgbClr val="2DB4FF"/>
                    </a:gs>
                    <a:gs pos="71000">
                      <a:srgbClr val="818EFF"/>
                    </a:gs>
                    <a:gs pos="99000">
                      <a:srgbClr val="D660FF"/>
                    </a:gs>
                    <a:gs pos="971">
                      <a:srgbClr val="0078D4"/>
                    </a:gs>
                  </a:gsLst>
                  <a:lin ang="2700000" scaled="0"/>
                </a:gradFill>
                <a:effectLst/>
                <a:uLnTx/>
                <a:uFillTx/>
                <a:latin typeface="Segoe Sans Display"/>
                <a:cs typeface="Segoe Sans Display"/>
              </a:defRPr>
            </a:lvl1pPr>
          </a:lstStyle>
          <a:p>
            <a:pPr marL="0" marR="0" lvl="0" indent="0" algn="l" defTabSz="914367" rtl="0" eaLnBrk="1" fontAlgn="auto" latinLnBrk="0" hangingPunct="1">
              <a:lnSpc>
                <a:spcPct val="100000"/>
              </a:lnSpc>
              <a:spcBef>
                <a:spcPts val="0"/>
              </a:spcBef>
              <a:spcAft>
                <a:spcPts val="1200"/>
              </a:spcAft>
              <a:buClrTx/>
              <a:buSzTx/>
              <a:buFontTx/>
              <a:buNone/>
              <a:tabLst/>
              <a:defRPr/>
            </a:pPr>
            <a:r>
              <a:rPr kumimoji="0" lang="en-US" sz="1600" b="1" i="0" u="none" strike="noStrike" kern="1200" cap="none" spc="-50" normalizeH="0" baseline="0" noProof="0">
                <a:ln w="3175">
                  <a:noFill/>
                </a:ln>
                <a:gradFill>
                  <a:gsLst>
                    <a:gs pos="63000">
                      <a:srgbClr val="C03BC4"/>
                    </a:gs>
                    <a:gs pos="31000">
                      <a:srgbClr val="F4364C"/>
                    </a:gs>
                  </a:gsLst>
                  <a:lin ang="2700000" scaled="0"/>
                </a:gradFill>
                <a:effectLst/>
                <a:uLnTx/>
                <a:uFillTx/>
                <a:latin typeface="Segoe UI Variable Display" pitchFamily="2" charset="0"/>
                <a:ea typeface="+mn-ea"/>
                <a:cs typeface="Segoe UI Variable Display" pitchFamily="2" charset="0"/>
              </a:rPr>
              <a:t>Information Workers</a:t>
            </a:r>
          </a:p>
        </p:txBody>
      </p:sp>
      <p:sp>
        <p:nvSpPr>
          <p:cNvPr id="4" name="TextBox 3">
            <a:extLst>
              <a:ext uri="{FF2B5EF4-FFF2-40B4-BE49-F238E27FC236}">
                <a16:creationId xmlns:a16="http://schemas.microsoft.com/office/drawing/2014/main" id="{D2578E4C-F622-2FD2-D1F3-4EDF54D6E9ED}"/>
              </a:ext>
            </a:extLst>
          </p:cNvPr>
          <p:cNvSpPr txBox="1"/>
          <p:nvPr/>
        </p:nvSpPr>
        <p:spPr>
          <a:xfrm>
            <a:off x="582597" y="6181250"/>
            <a:ext cx="3789309" cy="246221"/>
          </a:xfrm>
          <a:prstGeom prst="rect">
            <a:avLst/>
          </a:prstGeom>
          <a:noFill/>
        </p:spPr>
        <p:txBody>
          <a:bodyPr wrap="square" lIns="0" tIns="0" rIns="0" bIns="0" rtlCol="0" anchor="t">
            <a:spAutoFit/>
          </a:bodyPr>
          <a:lstStyle/>
          <a:p>
            <a:pPr marL="0" marR="0" lvl="0" indent="0" algn="l" defTabSz="914367" rtl="0" eaLnBrk="1" fontAlgn="auto" latinLnBrk="0" hangingPunct="1">
              <a:lnSpc>
                <a:spcPct val="100000"/>
              </a:lnSpc>
              <a:spcBef>
                <a:spcPts val="0"/>
              </a:spcBef>
              <a:spcAft>
                <a:spcPts val="1200"/>
              </a:spcAft>
              <a:buClrTx/>
              <a:buSzTx/>
              <a:buFontTx/>
              <a:buNone/>
              <a:tabLst/>
              <a:defRPr/>
            </a:pPr>
            <a:r>
              <a:rPr kumimoji="0" lang="en-US" sz="1600" b="1" i="0" u="none" strike="noStrike" kern="1200" cap="none" spc="-50" normalizeH="0" baseline="0" noProof="0">
                <a:ln w="3175">
                  <a:noFill/>
                </a:ln>
                <a:gradFill>
                  <a:gsLst>
                    <a:gs pos="63000">
                      <a:srgbClr val="C03BC4"/>
                    </a:gs>
                    <a:gs pos="31000">
                      <a:srgbClr val="F4364C"/>
                    </a:gs>
                  </a:gsLst>
                  <a:lin ang="2700000" scaled="0"/>
                </a:gradFill>
                <a:effectLst/>
                <a:uLnTx/>
                <a:uFillTx/>
                <a:latin typeface="Segoe UI Variable Display" pitchFamily="2" charset="0"/>
                <a:ea typeface="+mn-ea"/>
                <a:cs typeface="Segoe UI Variable Display" pitchFamily="2" charset="0"/>
              </a:rPr>
              <a:t>Generally available | October 2025</a:t>
            </a:r>
          </a:p>
        </p:txBody>
      </p:sp>
      <p:sp>
        <p:nvSpPr>
          <p:cNvPr id="6" name="Freeform 1">
            <a:extLst>
              <a:ext uri="{FF2B5EF4-FFF2-40B4-BE49-F238E27FC236}">
                <a16:creationId xmlns:a16="http://schemas.microsoft.com/office/drawing/2014/main" id="{1850E239-95E5-EE7A-7E1A-8BFC29B9AE26}"/>
              </a:ext>
            </a:extLst>
          </p:cNvPr>
          <p:cNvSpPr/>
          <p:nvPr/>
        </p:nvSpPr>
        <p:spPr>
          <a:xfrm>
            <a:off x="0" y="2141810"/>
            <a:ext cx="133350" cy="2605212"/>
          </a:xfrm>
          <a:custGeom>
            <a:avLst/>
            <a:gdLst>
              <a:gd name="connsiteX0" fmla="*/ 0 w 200025"/>
              <a:gd name="connsiteY0" fmla="*/ 0 h 3067050"/>
              <a:gd name="connsiteX1" fmla="*/ 57150 w 200025"/>
              <a:gd name="connsiteY1" fmla="*/ 0 h 3067050"/>
              <a:gd name="connsiteX2" fmla="*/ 200025 w 200025"/>
              <a:gd name="connsiteY2" fmla="*/ 142875 h 3067050"/>
              <a:gd name="connsiteX3" fmla="*/ 200025 w 200025"/>
              <a:gd name="connsiteY3" fmla="*/ 2924175 h 3067050"/>
              <a:gd name="connsiteX4" fmla="*/ 57150 w 200025"/>
              <a:gd name="connsiteY4" fmla="*/ 3067050 h 3067050"/>
              <a:gd name="connsiteX5" fmla="*/ 0 w 200025"/>
              <a:gd name="connsiteY5" fmla="*/ 3067050 h 3067050"/>
              <a:gd name="connsiteX6" fmla="*/ 0 w 200025"/>
              <a:gd name="connsiteY6" fmla="*/ 0 h 306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025" h="3067050">
                <a:moveTo>
                  <a:pt x="0" y="0"/>
                </a:moveTo>
                <a:lnTo>
                  <a:pt x="57150" y="0"/>
                </a:lnTo>
                <a:cubicBezTo>
                  <a:pt x="136058" y="0"/>
                  <a:pt x="200025" y="63967"/>
                  <a:pt x="200025" y="142875"/>
                </a:cubicBezTo>
                <a:lnTo>
                  <a:pt x="200025" y="2924175"/>
                </a:lnTo>
                <a:cubicBezTo>
                  <a:pt x="200025" y="3003080"/>
                  <a:pt x="136058" y="3067050"/>
                  <a:pt x="57150" y="3067050"/>
                </a:cubicBezTo>
                <a:lnTo>
                  <a:pt x="0" y="3067050"/>
                </a:lnTo>
                <a:lnTo>
                  <a:pt x="0" y="0"/>
                </a:lnTo>
                <a:close/>
              </a:path>
            </a:pathLst>
          </a:custGeom>
          <a:gradFill flip="none" rotWithShape="1">
            <a:gsLst>
              <a:gs pos="100000">
                <a:srgbClr val="AC35AF"/>
              </a:gs>
              <a:gs pos="28000">
                <a:srgbClr val="F65567"/>
              </a:gs>
            </a:gsLst>
            <a:path path="circle">
              <a:fillToRect l="100000" t="100000"/>
            </a:path>
            <a:tileRect r="-100000" b="-100000"/>
          </a:gradFill>
          <a:ln w="15875" cap="rnd">
            <a:noFill/>
            <a:prstDash val="solid"/>
            <a:round/>
          </a:ln>
          <a:effectLst/>
        </p:spPr>
        <p:txBody>
          <a:bodyPr rot="0" spcFirstLastPara="0" vertOverflow="overflow" horzOverflow="overflow" vert="horz" wrap="square" lIns="914401" tIns="261258" rIns="914401" bIns="391886" numCol="1" spcCol="0" rtlCol="0" fromWordArt="0" anchor="ctr" anchorCtr="0" forceAA="0" compatLnSpc="1">
            <a:prstTxWarp prst="textNoShape">
              <a:avLst/>
            </a:prstTxWarp>
            <a:noAutofit/>
          </a:bodyPr>
          <a:lstStyle/>
          <a:p>
            <a:pPr marL="0" marR="0" lvl="0" indent="0" algn="l" defTabSz="3447426" rtl="0" eaLnBrk="1" fontAlgn="auto" latinLnBrk="0" hangingPunct="1">
              <a:lnSpc>
                <a:spcPct val="100000"/>
              </a:lnSpc>
              <a:spcBef>
                <a:spcPts val="1205"/>
              </a:spcBef>
              <a:spcAft>
                <a:spcPts val="0"/>
              </a:spcAft>
              <a:buClrTx/>
              <a:buSzTx/>
              <a:buFontTx/>
              <a:buNone/>
              <a:tabLst>
                <a:tab pos="5665570" algn="l"/>
              </a:tabLst>
              <a:defRPr/>
            </a:pPr>
            <a:endParaRPr kumimoji="0" lang="en-US" sz="5141" b="1" i="0" u="none" strike="noStrike" kern="1200" cap="none" spc="0" normalizeH="0" baseline="0" noProof="0">
              <a:ln w="3175">
                <a:noFill/>
              </a:ln>
              <a:gradFill flip="none" rotWithShape="1">
                <a:gsLst>
                  <a:gs pos="20183">
                    <a:srgbClr val="FFFFFF"/>
                  </a:gs>
                  <a:gs pos="42000">
                    <a:srgbClr val="FFFFFF"/>
                  </a:gs>
                </a:gsLst>
                <a:lin ang="2700000" scaled="0"/>
                <a:tileRect/>
              </a:gradFill>
              <a:effectLst/>
              <a:uLnTx/>
              <a:uFillTx/>
              <a:latin typeface="Segoe UI Variable Display Semib" pitchFamily="2" charset="0"/>
              <a:ea typeface="+mn-ea"/>
              <a:cs typeface="Segoe Sans Display Semibold" pitchFamily="2" charset="0"/>
            </a:endParaRPr>
          </a:p>
        </p:txBody>
      </p:sp>
      <p:sp>
        <p:nvSpPr>
          <p:cNvPr id="7" name="Title 4">
            <a:extLst>
              <a:ext uri="{FF2B5EF4-FFF2-40B4-BE49-F238E27FC236}">
                <a16:creationId xmlns:a16="http://schemas.microsoft.com/office/drawing/2014/main" id="{11A9F818-DD77-BA57-4255-FB7F16C7CEAF}"/>
              </a:ext>
            </a:extLst>
          </p:cNvPr>
          <p:cNvSpPr txBox="1">
            <a:spLocks/>
          </p:cNvSpPr>
          <p:nvPr/>
        </p:nvSpPr>
        <p:spPr>
          <a:xfrm>
            <a:off x="582596" y="785497"/>
            <a:ext cx="4184717" cy="903818"/>
          </a:xfrm>
          <a:prstGeom prst="rect">
            <a:avLst/>
          </a:prstGeom>
          <a:noFill/>
        </p:spPr>
        <p:txBody>
          <a:bodyPr lIns="0" rIns="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200" b="1" i="0" u="none" strike="noStrike" kern="1200" cap="none" spc="0" normalizeH="0" baseline="0" noProof="0">
                <a:ln>
                  <a:noFill/>
                </a:ln>
                <a:solidFill>
                  <a:prstClr val="white"/>
                </a:solidFill>
                <a:effectLst/>
                <a:uLnTx/>
                <a:uFillTx/>
                <a:latin typeface="Segoe UI Variable Display" pitchFamily="2" charset="0"/>
                <a:ea typeface="+mj-ea"/>
                <a:cs typeface="Segoe UI Variable Display" pitchFamily="2" charset="0"/>
              </a:rPr>
              <a:t>Agents in the flow of work</a:t>
            </a:r>
          </a:p>
        </p:txBody>
      </p:sp>
      <p:sp>
        <p:nvSpPr>
          <p:cNvPr id="9" name="Content Placeholder 7">
            <a:extLst>
              <a:ext uri="{FF2B5EF4-FFF2-40B4-BE49-F238E27FC236}">
                <a16:creationId xmlns:a16="http://schemas.microsoft.com/office/drawing/2014/main" id="{92D98DC6-AC21-D073-ECFF-9B9DAB71302B}"/>
              </a:ext>
            </a:extLst>
          </p:cNvPr>
          <p:cNvSpPr txBox="1">
            <a:spLocks/>
          </p:cNvSpPr>
          <p:nvPr/>
        </p:nvSpPr>
        <p:spPr>
          <a:xfrm>
            <a:off x="582597" y="2265830"/>
            <a:ext cx="3016540" cy="2662517"/>
          </a:xfrm>
          <a:prstGeom prst="rect">
            <a:avLst/>
          </a:prstGeom>
          <a:noFill/>
          <a:ln>
            <a:noFill/>
            <a:prstDash val="sysDot"/>
          </a:ln>
        </p:spPr>
        <p:txBody>
          <a:bodyPr vert="horz" lIns="0" tIns="45720" rIns="0" bIns="45720" rtlCol="0" anchor="ctr">
            <a:noAutofit/>
          </a:bodyPr>
          <a:lstStyle>
            <a:lvl1pPr marL="0" indent="0" algn="r" defTabSz="914400" rtl="0" eaLnBrk="1" latinLnBrk="0" hangingPunct="1">
              <a:lnSpc>
                <a:spcPct val="90000"/>
              </a:lnSpc>
              <a:spcBef>
                <a:spcPts val="1000"/>
              </a:spcBef>
              <a:buFont typeface="Arial" panose="020B0604020202020204" pitchFamily="34" charset="0"/>
              <a:buNone/>
              <a:defRPr sz="1400" b="0" i="0" kern="1200">
                <a:solidFill>
                  <a:schemeClr val="bg1">
                    <a:lumMod val="50000"/>
                  </a:schemeClr>
                </a:solidFill>
                <a:latin typeface="Segoe UI" panose="020B0502040204020203" pitchFamily="34" charset="0"/>
                <a:ea typeface="+mn-ea"/>
                <a:cs typeface="Segoe UI" panose="020B0502040204020203"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000" b="0" i="0" kern="1200">
                <a:solidFill>
                  <a:schemeClr val="bg1">
                    <a:lumMod val="50000"/>
                  </a:schemeClr>
                </a:solidFill>
                <a:latin typeface="Segoe UI" panose="020B0502040204020203" pitchFamily="34" charset="0"/>
                <a:ea typeface="+mn-ea"/>
                <a:cs typeface="Segoe UI" panose="020B0502040204020203"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000" b="0" i="0" kern="1200">
                <a:solidFill>
                  <a:schemeClr val="bg1">
                    <a:lumMod val="50000"/>
                  </a:schemeClr>
                </a:solidFill>
                <a:latin typeface="Segoe UI" panose="020B0502040204020203" pitchFamily="34" charset="0"/>
                <a:ea typeface="+mn-ea"/>
                <a:cs typeface="Segoe UI" panose="020B0502040204020203"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000" b="0" i="0" kern="1200">
                <a:solidFill>
                  <a:schemeClr val="bg1">
                    <a:lumMod val="50000"/>
                  </a:schemeClr>
                </a:solidFill>
                <a:latin typeface="Segoe UI" panose="020B0502040204020203" pitchFamily="34" charset="0"/>
                <a:ea typeface="+mn-ea"/>
                <a:cs typeface="Segoe UI" panose="020B0502040204020203"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000" b="0" i="0" kern="1200">
                <a:solidFill>
                  <a:schemeClr val="bg1">
                    <a:lumMod val="50000"/>
                  </a:schemeClr>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600"/>
              </a:spcAft>
              <a:buClrTx/>
              <a:buSzTx/>
              <a:buFont typeface="Arial" panose="020B0604020202020204" pitchFamily="34" charset="0"/>
              <a:buNone/>
              <a:tabLst/>
              <a:defRPr/>
            </a:pPr>
            <a:r>
              <a:rPr kumimoji="0" lang="en-US" sz="1200"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Agents now show up on </a:t>
            </a:r>
            <a:r>
              <a:rPr kumimoji="0" lang="en-US" sz="1200" b="1"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Office clients </a:t>
            </a:r>
            <a:r>
              <a:rPr kumimoji="0" lang="en-US" sz="1200"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like Word, Excel, PowerPoint, and Outlook. M365 Copilot and agents show up as a sidecar to aid while you work, cutting down on context switching</a:t>
            </a:r>
          </a:p>
          <a:p>
            <a:pPr marL="0" marR="0" lvl="0" indent="0" algn="l" defTabSz="914400" rtl="0" eaLnBrk="1" fontAlgn="auto" latinLnBrk="0" hangingPunct="1">
              <a:lnSpc>
                <a:spcPct val="90000"/>
              </a:lnSpc>
              <a:spcBef>
                <a:spcPts val="1000"/>
              </a:spcBef>
              <a:spcAft>
                <a:spcPts val="600"/>
              </a:spcAft>
              <a:buClrTx/>
              <a:buSzTx/>
              <a:buFont typeface="Arial" panose="020B0604020202020204" pitchFamily="34" charset="0"/>
              <a:buNone/>
              <a:tabLst/>
              <a:defRPr/>
            </a:pPr>
            <a:r>
              <a:rPr kumimoji="0" lang="en-US" sz="1200"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M365 Copilot now also </a:t>
            </a:r>
            <a:r>
              <a:rPr kumimoji="0" lang="en-US" sz="1200" b="1"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recommends agents </a:t>
            </a:r>
            <a:r>
              <a:rPr kumimoji="0" lang="en-US" sz="1200"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that can best help solve your question. These agents can also be found in the Agent Store in the ‘Shared with me’ section, helping you </a:t>
            </a:r>
            <a:r>
              <a:rPr kumimoji="0" lang="en-US" sz="1200" b="1"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discover </a:t>
            </a:r>
            <a:r>
              <a:rPr kumimoji="0" lang="en-US" sz="1200"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and use the most applicable agents</a:t>
            </a:r>
          </a:p>
        </p:txBody>
      </p:sp>
      <p:cxnSp>
        <p:nvCxnSpPr>
          <p:cNvPr id="12" name="Straight Connector 11">
            <a:extLst>
              <a:ext uri="{FF2B5EF4-FFF2-40B4-BE49-F238E27FC236}">
                <a16:creationId xmlns:a16="http://schemas.microsoft.com/office/drawing/2014/main" id="{8B15E0A3-6A4C-3E13-1A94-01789B1A23D2}"/>
              </a:ext>
            </a:extLst>
          </p:cNvPr>
          <p:cNvCxnSpPr>
            <a:cxnSpLocks/>
          </p:cNvCxnSpPr>
          <p:nvPr/>
        </p:nvCxnSpPr>
        <p:spPr>
          <a:xfrm>
            <a:off x="582597" y="6090834"/>
            <a:ext cx="3789899" cy="0"/>
          </a:xfrm>
          <a:prstGeom prst="line">
            <a:avLst/>
          </a:prstGeom>
          <a:grpFill/>
          <a:ln w="25400" cap="rnd">
            <a:gradFill flip="none" rotWithShape="1">
              <a:gsLst>
                <a:gs pos="100000">
                  <a:srgbClr val="FF5C39"/>
                </a:gs>
                <a:gs pos="0">
                  <a:srgbClr val="CA5BCD"/>
                </a:gs>
              </a:gsLst>
              <a:lin ang="10800000" scaled="0"/>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pic>
        <p:nvPicPr>
          <p:cNvPr id="20" name="Picture 19">
            <a:extLst>
              <a:ext uri="{FF2B5EF4-FFF2-40B4-BE49-F238E27FC236}">
                <a16:creationId xmlns:a16="http://schemas.microsoft.com/office/drawing/2014/main" id="{B083C9E2-FC95-4F39-D71F-28F856101976}"/>
              </a:ext>
            </a:extLst>
          </p:cNvPr>
          <p:cNvPicPr>
            <a:picLocks noChangeAspect="1"/>
          </p:cNvPicPr>
          <p:nvPr/>
        </p:nvPicPr>
        <p:blipFill>
          <a:blip r:embed="rId3"/>
          <a:srcRect l="7380" t="9729" r="2667"/>
          <a:stretch>
            <a:fillRect/>
          </a:stretch>
        </p:blipFill>
        <p:spPr>
          <a:xfrm>
            <a:off x="4954524" y="846630"/>
            <a:ext cx="6949570" cy="4840976"/>
          </a:xfrm>
          <a:prstGeom prst="roundRect">
            <a:avLst>
              <a:gd name="adj" fmla="val 1434"/>
            </a:avLst>
          </a:prstGeom>
        </p:spPr>
      </p:pic>
    </p:spTree>
    <p:extLst>
      <p:ext uri="{BB962C8B-B14F-4D97-AF65-F5344CB8AC3E}">
        <p14:creationId xmlns:p14="http://schemas.microsoft.com/office/powerpoint/2010/main" val="941962842"/>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15F77A-5AB6-99D4-C265-BA1311184501}"/>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7DDEACD4-01EE-9816-6DE0-2CA2A7588413}"/>
              </a:ext>
              <a:ext uri="{C183D7F6-B498-43B3-948B-1728B52AA6E4}">
                <adec:decorative xmlns:adec="http://schemas.microsoft.com/office/drawing/2017/decorative" val="1"/>
              </a:ext>
            </a:extLst>
          </p:cNvPr>
          <p:cNvSpPr txBox="1"/>
          <p:nvPr/>
        </p:nvSpPr>
        <p:spPr>
          <a:xfrm>
            <a:off x="582597" y="536401"/>
            <a:ext cx="3016540" cy="246221"/>
          </a:xfrm>
          <a:prstGeom prst="rect">
            <a:avLst/>
          </a:prstGeom>
          <a:noFill/>
        </p:spPr>
        <p:txBody>
          <a:bodyPr wrap="square" lIns="0" tIns="0" rIns="0" bIns="0" rtlCol="0" anchor="t">
            <a:spAutoFit/>
          </a:bodyPr>
          <a:lstStyle>
            <a:defPPr>
              <a:defRPr lang="en-US"/>
            </a:defPPr>
            <a:lvl1pPr marR="0" lvl="0" indent="0" defTabSz="914367" fontAlgn="auto">
              <a:lnSpc>
                <a:spcPct val="100000"/>
              </a:lnSpc>
              <a:spcBef>
                <a:spcPts val="0"/>
              </a:spcBef>
              <a:spcAft>
                <a:spcPts val="1200"/>
              </a:spcAft>
              <a:buClrTx/>
              <a:buSzTx/>
              <a:buFontTx/>
              <a:buNone/>
              <a:tabLst/>
              <a:defRPr kumimoji="0" sz="1600" b="1" i="0" u="none" strike="noStrike" cap="none" spc="0" normalizeH="0" baseline="0">
                <a:ln>
                  <a:noFill/>
                </a:ln>
                <a:gradFill>
                  <a:gsLst>
                    <a:gs pos="33000">
                      <a:srgbClr val="2DB4FF"/>
                    </a:gs>
                    <a:gs pos="71000">
                      <a:srgbClr val="818EFF"/>
                    </a:gs>
                    <a:gs pos="99000">
                      <a:srgbClr val="D660FF"/>
                    </a:gs>
                    <a:gs pos="971">
                      <a:srgbClr val="0078D4"/>
                    </a:gs>
                  </a:gsLst>
                  <a:lin ang="2700000" scaled="0"/>
                </a:gradFill>
                <a:effectLst/>
                <a:uLnTx/>
                <a:uFillTx/>
                <a:latin typeface="Segoe Sans Display"/>
                <a:cs typeface="Segoe Sans Display"/>
              </a:defRPr>
            </a:lvl1pPr>
          </a:lstStyle>
          <a:p>
            <a:pPr marL="0" marR="0" lvl="0" indent="0" algn="l" defTabSz="914367" rtl="0" eaLnBrk="1" fontAlgn="auto" latinLnBrk="0" hangingPunct="1">
              <a:lnSpc>
                <a:spcPct val="100000"/>
              </a:lnSpc>
              <a:spcBef>
                <a:spcPts val="0"/>
              </a:spcBef>
              <a:spcAft>
                <a:spcPts val="1200"/>
              </a:spcAft>
              <a:buClrTx/>
              <a:buSzTx/>
              <a:buFontTx/>
              <a:buNone/>
              <a:tabLst/>
              <a:defRPr/>
            </a:pPr>
            <a:r>
              <a:rPr kumimoji="0" lang="en-US" sz="1600" b="1" i="0" u="none" strike="noStrike" kern="1200" cap="none" spc="-50" normalizeH="0" baseline="0" noProof="0">
                <a:ln w="3175">
                  <a:noFill/>
                </a:ln>
                <a:gradFill>
                  <a:gsLst>
                    <a:gs pos="63000">
                      <a:srgbClr val="C03BC4"/>
                    </a:gs>
                    <a:gs pos="31000">
                      <a:srgbClr val="F4364C"/>
                    </a:gs>
                  </a:gsLst>
                  <a:lin ang="2700000" scaled="0"/>
                </a:gradFill>
                <a:effectLst/>
                <a:uLnTx/>
                <a:uFillTx/>
                <a:latin typeface="Segoe UI Variable Display" pitchFamily="2" charset="0"/>
                <a:ea typeface="+mn-ea"/>
                <a:cs typeface="Segoe UI Variable Display" pitchFamily="2" charset="0"/>
              </a:rPr>
              <a:t>Information Workers</a:t>
            </a:r>
          </a:p>
        </p:txBody>
      </p:sp>
      <p:sp>
        <p:nvSpPr>
          <p:cNvPr id="4" name="TextBox 3">
            <a:extLst>
              <a:ext uri="{FF2B5EF4-FFF2-40B4-BE49-F238E27FC236}">
                <a16:creationId xmlns:a16="http://schemas.microsoft.com/office/drawing/2014/main" id="{1D0004E3-62CF-4ECC-91DB-69424519742D}"/>
              </a:ext>
            </a:extLst>
          </p:cNvPr>
          <p:cNvSpPr txBox="1"/>
          <p:nvPr/>
        </p:nvSpPr>
        <p:spPr>
          <a:xfrm>
            <a:off x="582597" y="6181250"/>
            <a:ext cx="3789309" cy="246221"/>
          </a:xfrm>
          <a:prstGeom prst="rect">
            <a:avLst/>
          </a:prstGeom>
          <a:noFill/>
        </p:spPr>
        <p:txBody>
          <a:bodyPr wrap="square" lIns="0" tIns="0" rIns="0" bIns="0" rtlCol="0" anchor="t">
            <a:spAutoFit/>
          </a:bodyPr>
          <a:lstStyle/>
          <a:p>
            <a:pPr marL="0" marR="0" lvl="0" indent="0" algn="l" defTabSz="914367" rtl="0" eaLnBrk="1" fontAlgn="auto" latinLnBrk="0" hangingPunct="1">
              <a:lnSpc>
                <a:spcPct val="100000"/>
              </a:lnSpc>
              <a:spcBef>
                <a:spcPts val="0"/>
              </a:spcBef>
              <a:spcAft>
                <a:spcPts val="1200"/>
              </a:spcAft>
              <a:buClrTx/>
              <a:buSzTx/>
              <a:buFontTx/>
              <a:buNone/>
              <a:tabLst/>
              <a:defRPr/>
            </a:pPr>
            <a:r>
              <a:rPr kumimoji="0" lang="en-US" sz="1600" b="1" i="0" u="none" strike="noStrike" kern="1200" cap="none" spc="-50" normalizeH="0" baseline="0" noProof="0">
                <a:ln w="3175">
                  <a:noFill/>
                </a:ln>
                <a:gradFill>
                  <a:gsLst>
                    <a:gs pos="63000">
                      <a:srgbClr val="C03BC4"/>
                    </a:gs>
                    <a:gs pos="31000">
                      <a:srgbClr val="F4364C"/>
                    </a:gs>
                  </a:gsLst>
                  <a:lin ang="2700000" scaled="0"/>
                </a:gradFill>
                <a:effectLst/>
                <a:uLnTx/>
                <a:uFillTx/>
                <a:latin typeface="Segoe UI Variable Display" pitchFamily="2" charset="0"/>
                <a:ea typeface="+mn-ea"/>
                <a:cs typeface="Segoe UI Variable Display" pitchFamily="2" charset="0"/>
              </a:rPr>
              <a:t>Frontier WW | November 2025</a:t>
            </a:r>
          </a:p>
        </p:txBody>
      </p:sp>
      <p:sp>
        <p:nvSpPr>
          <p:cNvPr id="6" name="Freeform 1">
            <a:extLst>
              <a:ext uri="{FF2B5EF4-FFF2-40B4-BE49-F238E27FC236}">
                <a16:creationId xmlns:a16="http://schemas.microsoft.com/office/drawing/2014/main" id="{BEB3D736-0EC5-5B5A-9853-78E563D34C83}"/>
              </a:ext>
            </a:extLst>
          </p:cNvPr>
          <p:cNvSpPr/>
          <p:nvPr/>
        </p:nvSpPr>
        <p:spPr>
          <a:xfrm>
            <a:off x="0" y="2282416"/>
            <a:ext cx="133350" cy="2605212"/>
          </a:xfrm>
          <a:custGeom>
            <a:avLst/>
            <a:gdLst>
              <a:gd name="connsiteX0" fmla="*/ 0 w 200025"/>
              <a:gd name="connsiteY0" fmla="*/ 0 h 3067050"/>
              <a:gd name="connsiteX1" fmla="*/ 57150 w 200025"/>
              <a:gd name="connsiteY1" fmla="*/ 0 h 3067050"/>
              <a:gd name="connsiteX2" fmla="*/ 200025 w 200025"/>
              <a:gd name="connsiteY2" fmla="*/ 142875 h 3067050"/>
              <a:gd name="connsiteX3" fmla="*/ 200025 w 200025"/>
              <a:gd name="connsiteY3" fmla="*/ 2924175 h 3067050"/>
              <a:gd name="connsiteX4" fmla="*/ 57150 w 200025"/>
              <a:gd name="connsiteY4" fmla="*/ 3067050 h 3067050"/>
              <a:gd name="connsiteX5" fmla="*/ 0 w 200025"/>
              <a:gd name="connsiteY5" fmla="*/ 3067050 h 3067050"/>
              <a:gd name="connsiteX6" fmla="*/ 0 w 200025"/>
              <a:gd name="connsiteY6" fmla="*/ 0 h 306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025" h="3067050">
                <a:moveTo>
                  <a:pt x="0" y="0"/>
                </a:moveTo>
                <a:lnTo>
                  <a:pt x="57150" y="0"/>
                </a:lnTo>
                <a:cubicBezTo>
                  <a:pt x="136058" y="0"/>
                  <a:pt x="200025" y="63967"/>
                  <a:pt x="200025" y="142875"/>
                </a:cubicBezTo>
                <a:lnTo>
                  <a:pt x="200025" y="2924175"/>
                </a:lnTo>
                <a:cubicBezTo>
                  <a:pt x="200025" y="3003080"/>
                  <a:pt x="136058" y="3067050"/>
                  <a:pt x="57150" y="3067050"/>
                </a:cubicBezTo>
                <a:lnTo>
                  <a:pt x="0" y="3067050"/>
                </a:lnTo>
                <a:lnTo>
                  <a:pt x="0" y="0"/>
                </a:lnTo>
                <a:close/>
              </a:path>
            </a:pathLst>
          </a:custGeom>
          <a:gradFill flip="none" rotWithShape="1">
            <a:gsLst>
              <a:gs pos="100000">
                <a:srgbClr val="AC35AF"/>
              </a:gs>
              <a:gs pos="28000">
                <a:srgbClr val="F65567"/>
              </a:gs>
            </a:gsLst>
            <a:path path="circle">
              <a:fillToRect l="100000" t="100000"/>
            </a:path>
            <a:tileRect r="-100000" b="-100000"/>
          </a:gradFill>
          <a:ln w="15875" cap="rnd">
            <a:noFill/>
            <a:prstDash val="solid"/>
            <a:round/>
          </a:ln>
          <a:effectLst/>
        </p:spPr>
        <p:txBody>
          <a:bodyPr rot="0" spcFirstLastPara="0" vertOverflow="overflow" horzOverflow="overflow" vert="horz" wrap="square" lIns="914401" tIns="261258" rIns="914401" bIns="391886" numCol="1" spcCol="0" rtlCol="0" fromWordArt="0" anchor="ctr" anchorCtr="0" forceAA="0" compatLnSpc="1">
            <a:prstTxWarp prst="textNoShape">
              <a:avLst/>
            </a:prstTxWarp>
            <a:noAutofit/>
          </a:bodyPr>
          <a:lstStyle/>
          <a:p>
            <a:pPr marL="0" marR="0" lvl="0" indent="0" algn="l" defTabSz="3447426" rtl="0" eaLnBrk="1" fontAlgn="auto" latinLnBrk="0" hangingPunct="1">
              <a:lnSpc>
                <a:spcPct val="100000"/>
              </a:lnSpc>
              <a:spcBef>
                <a:spcPts val="1205"/>
              </a:spcBef>
              <a:spcAft>
                <a:spcPts val="0"/>
              </a:spcAft>
              <a:buClrTx/>
              <a:buSzTx/>
              <a:buFontTx/>
              <a:buNone/>
              <a:tabLst>
                <a:tab pos="5665570" algn="l"/>
              </a:tabLst>
              <a:defRPr/>
            </a:pPr>
            <a:endParaRPr kumimoji="0" lang="en-US" sz="5141" b="1" i="0" u="none" strike="noStrike" kern="1200" cap="none" spc="0" normalizeH="0" baseline="0" noProof="0">
              <a:ln w="3175">
                <a:noFill/>
              </a:ln>
              <a:gradFill flip="none" rotWithShape="1">
                <a:gsLst>
                  <a:gs pos="20183">
                    <a:srgbClr val="FFFFFF"/>
                  </a:gs>
                  <a:gs pos="42000">
                    <a:srgbClr val="FFFFFF"/>
                  </a:gs>
                </a:gsLst>
                <a:lin ang="2700000" scaled="0"/>
                <a:tileRect/>
              </a:gradFill>
              <a:effectLst/>
              <a:uLnTx/>
              <a:uFillTx/>
              <a:latin typeface="Segoe UI Variable Display Semib" pitchFamily="2" charset="0"/>
              <a:ea typeface="+mn-ea"/>
              <a:cs typeface="Segoe Sans Display Semibold" pitchFamily="2" charset="0"/>
            </a:endParaRPr>
          </a:p>
        </p:txBody>
      </p:sp>
      <p:sp>
        <p:nvSpPr>
          <p:cNvPr id="7" name="Title 4">
            <a:extLst>
              <a:ext uri="{FF2B5EF4-FFF2-40B4-BE49-F238E27FC236}">
                <a16:creationId xmlns:a16="http://schemas.microsoft.com/office/drawing/2014/main" id="{530E288C-2E0B-B9A2-A010-10CABC149DA0}"/>
              </a:ext>
            </a:extLst>
          </p:cNvPr>
          <p:cNvSpPr txBox="1">
            <a:spLocks/>
          </p:cNvSpPr>
          <p:nvPr/>
        </p:nvSpPr>
        <p:spPr>
          <a:xfrm>
            <a:off x="582596" y="785497"/>
            <a:ext cx="4184717" cy="903818"/>
          </a:xfrm>
          <a:prstGeom prst="rect">
            <a:avLst/>
          </a:prstGeom>
          <a:noFill/>
        </p:spPr>
        <p:txBody>
          <a:bodyPr lIns="0" tIns="45720" rIns="0" bIns="4572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200" b="1" i="0" u="none" strike="noStrike" kern="1200" cap="none" spc="0" normalizeH="0" baseline="0" noProof="0">
                <a:ln>
                  <a:noFill/>
                </a:ln>
                <a:solidFill>
                  <a:prstClr val="white"/>
                </a:solidFill>
                <a:effectLst/>
                <a:uLnTx/>
                <a:uFillTx/>
                <a:latin typeface="Segoe UI Variable Display"/>
                <a:ea typeface="+mj-ea"/>
                <a:cs typeface="Segoe UI Variable Display"/>
              </a:rPr>
              <a:t>Introducing</a:t>
            </a:r>
            <a:br>
              <a:rPr kumimoji="0" lang="en-US" sz="3200" b="1" i="0" u="none" strike="noStrike" kern="1200" cap="none" spc="0" normalizeH="0" baseline="0" noProof="0">
                <a:ln>
                  <a:noFill/>
                </a:ln>
                <a:solidFill>
                  <a:prstClr val="black"/>
                </a:solidFill>
                <a:effectLst/>
                <a:uLnTx/>
                <a:uFillTx/>
                <a:latin typeface="Segoe UI Variable Display" pitchFamily="2" charset="0"/>
                <a:ea typeface="+mj-ea"/>
                <a:cs typeface="Segoe UI Variable Display" pitchFamily="2" charset="0"/>
              </a:rPr>
            </a:br>
            <a:r>
              <a:rPr kumimoji="0" lang="en-US" sz="3200" b="1" i="0" u="none" strike="noStrike" kern="1200" cap="none" spc="0" normalizeH="0" baseline="0" noProof="0">
                <a:ln>
                  <a:noFill/>
                </a:ln>
                <a:solidFill>
                  <a:prstClr val="white"/>
                </a:solidFill>
                <a:effectLst/>
                <a:uLnTx/>
                <a:uFillTx/>
                <a:latin typeface="Segoe UI Variable Display"/>
                <a:ea typeface="+mj-ea"/>
                <a:cs typeface="Segoe UI Variable Display"/>
              </a:rPr>
              <a:t>Workflows Agent</a:t>
            </a:r>
            <a:endParaRPr kumimoji="0" lang="en-US" sz="3200" b="1" i="0" u="none" strike="noStrike" kern="1200" cap="none" spc="0" normalizeH="0" baseline="0" noProof="0">
              <a:ln>
                <a:noFill/>
              </a:ln>
              <a:solidFill>
                <a:prstClr val="white"/>
              </a:solidFill>
              <a:effectLst/>
              <a:uLnTx/>
              <a:uFillTx/>
              <a:latin typeface="Segoe UI Variable Display" pitchFamily="2" charset="0"/>
              <a:ea typeface="+mj-ea"/>
              <a:cs typeface="Segoe UI Variable Display" pitchFamily="2" charset="0"/>
            </a:endParaRPr>
          </a:p>
        </p:txBody>
      </p:sp>
      <p:sp>
        <p:nvSpPr>
          <p:cNvPr id="9" name="Content Placeholder 7">
            <a:extLst>
              <a:ext uri="{FF2B5EF4-FFF2-40B4-BE49-F238E27FC236}">
                <a16:creationId xmlns:a16="http://schemas.microsoft.com/office/drawing/2014/main" id="{3F76CEED-7D8F-E357-454D-2AFFACFEBB5F}"/>
              </a:ext>
            </a:extLst>
          </p:cNvPr>
          <p:cNvSpPr txBox="1">
            <a:spLocks/>
          </p:cNvSpPr>
          <p:nvPr/>
        </p:nvSpPr>
        <p:spPr>
          <a:xfrm>
            <a:off x="582597" y="2191744"/>
            <a:ext cx="3016540" cy="2786557"/>
          </a:xfrm>
          <a:prstGeom prst="rect">
            <a:avLst/>
          </a:prstGeom>
          <a:noFill/>
          <a:ln>
            <a:noFill/>
            <a:prstDash val="sysDot"/>
          </a:ln>
        </p:spPr>
        <p:txBody>
          <a:bodyPr vert="horz" lIns="0" tIns="45720" rIns="0" bIns="45720" rtlCol="0" anchor="ctr">
            <a:noAutofit/>
          </a:bodyPr>
          <a:lstStyle>
            <a:lvl1pPr marL="0" indent="0" algn="r" defTabSz="914400" rtl="0" eaLnBrk="1" latinLnBrk="0" hangingPunct="1">
              <a:lnSpc>
                <a:spcPct val="90000"/>
              </a:lnSpc>
              <a:spcBef>
                <a:spcPts val="1000"/>
              </a:spcBef>
              <a:buFont typeface="Arial" panose="020B0604020202020204" pitchFamily="34" charset="0"/>
              <a:buNone/>
              <a:defRPr sz="1400" b="0" i="0" kern="1200">
                <a:solidFill>
                  <a:schemeClr val="bg1">
                    <a:lumMod val="50000"/>
                  </a:schemeClr>
                </a:solidFill>
                <a:latin typeface="Segoe UI" panose="020B0502040204020203" pitchFamily="34" charset="0"/>
                <a:ea typeface="+mn-ea"/>
                <a:cs typeface="Segoe UI" panose="020B0502040204020203"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000" b="0" i="0" kern="1200">
                <a:solidFill>
                  <a:schemeClr val="bg1">
                    <a:lumMod val="50000"/>
                  </a:schemeClr>
                </a:solidFill>
                <a:latin typeface="Segoe UI" panose="020B0502040204020203" pitchFamily="34" charset="0"/>
                <a:ea typeface="+mn-ea"/>
                <a:cs typeface="Segoe UI" panose="020B0502040204020203"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000" b="0" i="0" kern="1200">
                <a:solidFill>
                  <a:schemeClr val="bg1">
                    <a:lumMod val="50000"/>
                  </a:schemeClr>
                </a:solidFill>
                <a:latin typeface="Segoe UI" panose="020B0502040204020203" pitchFamily="34" charset="0"/>
                <a:ea typeface="+mn-ea"/>
                <a:cs typeface="Segoe UI" panose="020B0502040204020203"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000" b="0" i="0" kern="1200">
                <a:solidFill>
                  <a:schemeClr val="bg1">
                    <a:lumMod val="50000"/>
                  </a:schemeClr>
                </a:solidFill>
                <a:latin typeface="Segoe UI" panose="020B0502040204020203" pitchFamily="34" charset="0"/>
                <a:ea typeface="+mn-ea"/>
                <a:cs typeface="Segoe UI" panose="020B0502040204020203"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000" b="0" i="0" kern="1200">
                <a:solidFill>
                  <a:schemeClr val="bg1">
                    <a:lumMod val="50000"/>
                  </a:schemeClr>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12000"/>
              </a:lnSpc>
              <a:spcBef>
                <a:spcPts val="1000"/>
              </a:spcBef>
              <a:spcAft>
                <a:spcPts val="0"/>
              </a:spcAft>
              <a:buClrTx/>
              <a:buSzTx/>
              <a:buFont typeface="Arial" panose="020B0604020202020204" pitchFamily="34" charset="0"/>
              <a:buNone/>
              <a:tabLst/>
              <a:defRPr/>
            </a:pPr>
            <a:r>
              <a:rPr kumimoji="0" lang="en-US" sz="1200" b="0" i="0" u="none" strike="noStrike" kern="1200" cap="none" spc="0" normalizeH="0" baseline="0" noProof="0">
                <a:ln>
                  <a:noFill/>
                </a:ln>
                <a:solidFill>
                  <a:prstClr val="white"/>
                </a:solidFill>
                <a:effectLst/>
                <a:uLnTx/>
                <a:uFillTx/>
                <a:latin typeface="Segoe UI" panose="020B0502040204020203" pitchFamily="34" charset="0"/>
                <a:ea typeface="+mn-ea"/>
                <a:cs typeface="Segoe UI"/>
              </a:rPr>
              <a:t>Users can now </a:t>
            </a:r>
            <a:r>
              <a:rPr kumimoji="0" lang="en-US" sz="1200" b="1" i="0" u="none" strike="noStrike" kern="1200" cap="none" spc="0" normalizeH="0" baseline="0" noProof="0">
                <a:ln>
                  <a:noFill/>
                </a:ln>
                <a:solidFill>
                  <a:prstClr val="white"/>
                </a:solidFill>
                <a:effectLst/>
                <a:uLnTx/>
                <a:uFillTx/>
                <a:latin typeface="Segoe UI" panose="020B0502040204020203" pitchFamily="34" charset="0"/>
                <a:ea typeface="+mn-ea"/>
                <a:cs typeface="Segoe UI"/>
              </a:rPr>
              <a:t>create intelligent workflows directly from M365 Copilot </a:t>
            </a:r>
            <a:r>
              <a:rPr kumimoji="0" lang="en-US" sz="1200" b="0" i="0" u="none" strike="noStrike" kern="1200" cap="none" spc="0" normalizeH="0" baseline="0" noProof="0">
                <a:ln>
                  <a:noFill/>
                </a:ln>
                <a:solidFill>
                  <a:prstClr val="white"/>
                </a:solidFill>
                <a:effectLst/>
                <a:uLnTx/>
                <a:uFillTx/>
                <a:latin typeface="Segoe UI" panose="020B0502040204020203" pitchFamily="34" charset="0"/>
                <a:ea typeface="+mn-ea"/>
                <a:cs typeface="Segoe UI"/>
              </a:rPr>
              <a:t>with Workflows Agent. Effortlessly automate tasks across your M365 applications like Teams, Outlook and Planner.</a:t>
            </a:r>
          </a:p>
          <a:p>
            <a:pPr marL="0" marR="0" lvl="0" indent="0" algn="l" defTabSz="914400" rtl="0" eaLnBrk="1" fontAlgn="auto" latinLnBrk="0" hangingPunct="1">
              <a:lnSpc>
                <a:spcPct val="112000"/>
              </a:lnSpc>
              <a:spcBef>
                <a:spcPts val="1000"/>
              </a:spcBef>
              <a:spcAft>
                <a:spcPts val="0"/>
              </a:spcAft>
              <a:buClrTx/>
              <a:buSzTx/>
              <a:buFont typeface="Arial" panose="020B0604020202020204" pitchFamily="34" charset="0"/>
              <a:buNone/>
              <a:tabLst/>
              <a:defRPr/>
            </a:pPr>
            <a:r>
              <a:rPr kumimoji="0" lang="en-US" sz="1200" b="0" i="0" u="none" strike="noStrike" kern="1200" cap="none" spc="0" normalizeH="0" baseline="0" noProof="0">
                <a:ln>
                  <a:noFill/>
                </a:ln>
                <a:solidFill>
                  <a:prstClr val="white"/>
                </a:solidFill>
                <a:effectLst/>
                <a:uLnTx/>
                <a:uFillTx/>
                <a:latin typeface="Segoe UI" panose="020B0502040204020203" pitchFamily="34" charset="0"/>
                <a:ea typeface="+mn-ea"/>
                <a:cs typeface="Segoe UI"/>
              </a:rPr>
              <a:t>Users will be </a:t>
            </a:r>
            <a:r>
              <a:rPr kumimoji="0" lang="en-US" sz="1200" b="1" i="0" u="none" strike="noStrike" kern="1200" cap="none" spc="0" normalizeH="0" baseline="0" noProof="0">
                <a:ln>
                  <a:noFill/>
                </a:ln>
                <a:solidFill>
                  <a:prstClr val="white"/>
                </a:solidFill>
                <a:effectLst/>
                <a:uLnTx/>
                <a:uFillTx/>
                <a:latin typeface="Segoe UI" panose="020B0502040204020203" pitchFamily="34" charset="0"/>
                <a:ea typeface="+mn-ea"/>
                <a:cs typeface="Segoe UI"/>
              </a:rPr>
              <a:t>guided to prompt and define their automation </a:t>
            </a:r>
            <a:r>
              <a:rPr kumimoji="0" lang="en-US" sz="1200" b="0" i="0" u="none" strike="noStrike" kern="1200" cap="none" spc="0" normalizeH="0" baseline="0" noProof="0">
                <a:ln>
                  <a:noFill/>
                </a:ln>
                <a:solidFill>
                  <a:prstClr val="white"/>
                </a:solidFill>
                <a:effectLst/>
                <a:uLnTx/>
                <a:uFillTx/>
                <a:latin typeface="Segoe UI" panose="020B0502040204020203" pitchFamily="34" charset="0"/>
                <a:ea typeface="+mn-ea"/>
                <a:cs typeface="Segoe UI"/>
              </a:rPr>
              <a:t>while Workflows Agent actively builds the workflow in a graphical representation</a:t>
            </a:r>
          </a:p>
          <a:p>
            <a:pPr marL="0" marR="0" lvl="0" indent="0" algn="l" defTabSz="914400" rtl="0" eaLnBrk="1" fontAlgn="auto" latinLnBrk="0" hangingPunct="1">
              <a:lnSpc>
                <a:spcPct val="112000"/>
              </a:lnSpc>
              <a:spcBef>
                <a:spcPts val="1000"/>
              </a:spcBef>
              <a:spcAft>
                <a:spcPts val="0"/>
              </a:spcAft>
              <a:buClrTx/>
              <a:buSzTx/>
              <a:buFont typeface="Arial" panose="020B0604020202020204" pitchFamily="34" charset="0"/>
              <a:buNone/>
              <a:tabLst/>
              <a:defRPr/>
            </a:pPr>
            <a:r>
              <a:rPr kumimoji="0" lang="en-US" sz="1200" b="1" i="0" u="none" strike="noStrike" kern="1200" cap="none" spc="0" normalizeH="0" baseline="0" noProof="0">
                <a:ln>
                  <a:noFill/>
                </a:ln>
                <a:solidFill>
                  <a:prstClr val="white"/>
                </a:solidFill>
                <a:effectLst/>
                <a:uLnTx/>
                <a:uFillTx/>
                <a:latin typeface="Segoe UI" panose="020B0502040204020203" pitchFamily="34" charset="0"/>
                <a:ea typeface="+mn-ea"/>
                <a:cs typeface="Segoe UI"/>
              </a:rPr>
              <a:t>Manage and edit active flows </a:t>
            </a:r>
            <a:r>
              <a:rPr kumimoji="0" lang="en-US" sz="1200" b="0" i="0" u="none" strike="noStrike" kern="1200" cap="none" spc="0" normalizeH="0" baseline="0" noProof="0">
                <a:ln>
                  <a:noFill/>
                </a:ln>
                <a:solidFill>
                  <a:prstClr val="white"/>
                </a:solidFill>
                <a:effectLst/>
                <a:uLnTx/>
                <a:uFillTx/>
                <a:latin typeface="Segoe UI" panose="020B0502040204020203" pitchFamily="34" charset="0"/>
                <a:ea typeface="+mn-ea"/>
                <a:cs typeface="Segoe UI"/>
              </a:rPr>
              <a:t>directly within M365 Copilot</a:t>
            </a:r>
          </a:p>
        </p:txBody>
      </p:sp>
      <p:cxnSp>
        <p:nvCxnSpPr>
          <p:cNvPr id="12" name="Straight Connector 11">
            <a:extLst>
              <a:ext uri="{FF2B5EF4-FFF2-40B4-BE49-F238E27FC236}">
                <a16:creationId xmlns:a16="http://schemas.microsoft.com/office/drawing/2014/main" id="{8C4BD901-C7A8-595B-0A46-D92BC64CD02B}"/>
              </a:ext>
            </a:extLst>
          </p:cNvPr>
          <p:cNvCxnSpPr>
            <a:cxnSpLocks/>
          </p:cNvCxnSpPr>
          <p:nvPr/>
        </p:nvCxnSpPr>
        <p:spPr>
          <a:xfrm>
            <a:off x="582597" y="6090834"/>
            <a:ext cx="3789899" cy="0"/>
          </a:xfrm>
          <a:prstGeom prst="line">
            <a:avLst/>
          </a:prstGeom>
          <a:grpFill/>
          <a:ln w="25400" cap="rnd">
            <a:gradFill flip="none" rotWithShape="1">
              <a:gsLst>
                <a:gs pos="100000">
                  <a:srgbClr val="FF5C39"/>
                </a:gs>
                <a:gs pos="0">
                  <a:srgbClr val="CA5BCD"/>
                </a:gs>
              </a:gsLst>
              <a:lin ang="10800000" scaled="0"/>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pic>
        <p:nvPicPr>
          <p:cNvPr id="5" name="Picture 4" descr="A screenshot of a computer&#10;&#10;AI-generated content may be incorrect.">
            <a:extLst>
              <a:ext uri="{FF2B5EF4-FFF2-40B4-BE49-F238E27FC236}">
                <a16:creationId xmlns:a16="http://schemas.microsoft.com/office/drawing/2014/main" id="{9889270E-CF99-4978-FB66-1892BFD60C66}"/>
              </a:ext>
            </a:extLst>
          </p:cNvPr>
          <p:cNvPicPr>
            <a:picLocks noChangeAspect="1"/>
          </p:cNvPicPr>
          <p:nvPr/>
        </p:nvPicPr>
        <p:blipFill>
          <a:blip r:embed="rId3"/>
          <a:srcRect r="8395"/>
          <a:stretch>
            <a:fillRect/>
          </a:stretch>
        </p:blipFill>
        <p:spPr>
          <a:xfrm>
            <a:off x="4767313" y="1081965"/>
            <a:ext cx="7213531" cy="4429486"/>
          </a:xfrm>
          <a:prstGeom prst="roundRect">
            <a:avLst>
              <a:gd name="adj" fmla="val 1573"/>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914044109"/>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F98256-DD7D-36EB-12E6-656FE8CCA6BB}"/>
            </a:ext>
          </a:extLst>
        </p:cNvPr>
        <p:cNvGrpSpPr/>
        <p:nvPr/>
      </p:nvGrpSpPr>
      <p:grpSpPr>
        <a:xfrm>
          <a:off x="0" y="0"/>
          <a:ext cx="0" cy="0"/>
          <a:chOff x="0" y="0"/>
          <a:chExt cx="0" cy="0"/>
        </a:xfrm>
      </p:grpSpPr>
      <p:sp>
        <p:nvSpPr>
          <p:cNvPr id="14" name="Rectangle: Rounded Corners 13">
            <a:extLst>
              <a:ext uri="{FF2B5EF4-FFF2-40B4-BE49-F238E27FC236}">
                <a16:creationId xmlns:a16="http://schemas.microsoft.com/office/drawing/2014/main" id="{9B822659-BBD0-0098-4D9D-050DAC535DAA}"/>
              </a:ext>
            </a:extLst>
          </p:cNvPr>
          <p:cNvSpPr/>
          <p:nvPr/>
        </p:nvSpPr>
        <p:spPr bwMode="auto">
          <a:xfrm>
            <a:off x="963168" y="2560320"/>
            <a:ext cx="4994971" cy="3621024"/>
          </a:xfrm>
          <a:prstGeom prst="roundRect">
            <a:avLst>
              <a:gd name="adj" fmla="val 4275"/>
            </a:avLst>
          </a:prstGeom>
          <a:gradFill flip="none" rotWithShape="1">
            <a:gsLst>
              <a:gs pos="0">
                <a:srgbClr val="F77181">
                  <a:alpha val="10000"/>
                </a:srgbClr>
              </a:gs>
              <a:gs pos="48000">
                <a:srgbClr val="CA5BCD">
                  <a:alpha val="10000"/>
                </a:srgbClr>
              </a:gs>
              <a:gs pos="100000">
                <a:srgbClr val="818EFF">
                  <a:alpha val="10000"/>
                </a:srgbClr>
              </a:gs>
            </a:gsLst>
            <a:path path="circle">
              <a:fillToRect r="100000" b="100000"/>
            </a:path>
            <a:tileRect l="-100000" t="-100000"/>
          </a:gradFill>
          <a:ln w="12700">
            <a:gradFill flip="none" rotWithShape="1">
              <a:gsLst>
                <a:gs pos="0">
                  <a:srgbClr val="F77181"/>
                </a:gs>
                <a:gs pos="48000">
                  <a:srgbClr val="CA5BCD"/>
                </a:gs>
                <a:gs pos="100000">
                  <a:srgbClr val="818EFF"/>
                </a:gs>
              </a:gsLst>
              <a:lin ang="27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CA" sz="2000"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sp>
        <p:nvSpPr>
          <p:cNvPr id="15" name="Rectangle: Rounded Corners 14">
            <a:extLst>
              <a:ext uri="{FF2B5EF4-FFF2-40B4-BE49-F238E27FC236}">
                <a16:creationId xmlns:a16="http://schemas.microsoft.com/office/drawing/2014/main" id="{093DB13C-412F-9BF0-A2B8-65686B73AF58}"/>
              </a:ext>
            </a:extLst>
          </p:cNvPr>
          <p:cNvSpPr/>
          <p:nvPr/>
        </p:nvSpPr>
        <p:spPr bwMode="auto">
          <a:xfrm>
            <a:off x="6233861" y="2560320"/>
            <a:ext cx="4994971" cy="3621024"/>
          </a:xfrm>
          <a:prstGeom prst="roundRect">
            <a:avLst>
              <a:gd name="adj" fmla="val 3708"/>
            </a:avLst>
          </a:prstGeom>
          <a:gradFill flip="none" rotWithShape="1">
            <a:gsLst>
              <a:gs pos="0">
                <a:srgbClr val="818EFF">
                  <a:alpha val="10000"/>
                </a:srgbClr>
              </a:gs>
              <a:gs pos="100000">
                <a:srgbClr val="39B0FF">
                  <a:alpha val="10000"/>
                </a:srgbClr>
              </a:gs>
            </a:gsLst>
            <a:path path="circle">
              <a:fillToRect r="100000" b="100000"/>
            </a:path>
            <a:tileRect l="-100000" t="-100000"/>
          </a:gradFill>
          <a:ln w="12700">
            <a:gradFill flip="none" rotWithShape="1">
              <a:gsLst>
                <a:gs pos="0">
                  <a:srgbClr val="818EFF"/>
                </a:gs>
                <a:gs pos="100000">
                  <a:srgbClr val="39B0FF"/>
                </a:gs>
              </a:gsLst>
              <a:lin ang="27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CA" sz="2000"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pic>
        <p:nvPicPr>
          <p:cNvPr id="45" name="!!MCS icon">
            <a:extLst>
              <a:ext uri="{FF2B5EF4-FFF2-40B4-BE49-F238E27FC236}">
                <a16:creationId xmlns:a16="http://schemas.microsoft.com/office/drawing/2014/main" id="{1B95A33B-964B-71AF-CA06-0ECB875F3A92}"/>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5807364" y="443367"/>
            <a:ext cx="577273" cy="577273"/>
          </a:xfrm>
          <a:prstGeom prst="rect">
            <a:avLst/>
          </a:prstGeom>
          <a:effectLst/>
        </p:spPr>
      </p:pic>
      <p:sp>
        <p:nvSpPr>
          <p:cNvPr id="7" name="!!Title Copilot Studio">
            <a:extLst>
              <a:ext uri="{FF2B5EF4-FFF2-40B4-BE49-F238E27FC236}">
                <a16:creationId xmlns:a16="http://schemas.microsoft.com/office/drawing/2014/main" id="{9F265679-E3E8-367B-E003-896019576BB7}"/>
              </a:ext>
            </a:extLst>
          </p:cNvPr>
          <p:cNvSpPr>
            <a:spLocks noGrp="1"/>
          </p:cNvSpPr>
          <p:nvPr>
            <p:ph type="title" idx="4294967295"/>
          </p:nvPr>
        </p:nvSpPr>
        <p:spPr>
          <a:xfrm>
            <a:off x="0" y="1135063"/>
            <a:ext cx="12192000" cy="554037"/>
          </a:xfrm>
        </p:spPr>
        <p:txBody>
          <a:bodyPr>
            <a:normAutofit/>
          </a:bodyPr>
          <a:lstStyle/>
          <a:p>
            <a:pPr lvl="0" algn="ctr"/>
            <a:r>
              <a:rPr lang="en-US" b="1" spc="-80">
                <a:ln>
                  <a:noFill/>
                </a:ln>
                <a:solidFill>
                  <a:prstClr val="white"/>
                </a:solidFill>
                <a:latin typeface="Segoe UI Variable Display Semibold" pitchFamily="2" charset="0"/>
                <a:ea typeface="+mj-ea"/>
                <a:cs typeface="Segoe UI Variable Display Semibold" pitchFamily="2" charset="0"/>
              </a:rPr>
              <a:t>Copilot Studio Roadmap &amp; What’s New</a:t>
            </a:r>
          </a:p>
        </p:txBody>
      </p:sp>
      <p:pic>
        <p:nvPicPr>
          <p:cNvPr id="3" name="Picture 2" descr="Screenshot of end user experience">
            <a:extLst>
              <a:ext uri="{FF2B5EF4-FFF2-40B4-BE49-F238E27FC236}">
                <a16:creationId xmlns:a16="http://schemas.microsoft.com/office/drawing/2014/main" id="{96538F36-9DC8-9411-A2A1-29E5C9D18184}"/>
              </a:ext>
              <a:ext uri="{C183D7F6-B498-43B3-948B-1728B52AA6E4}">
                <adec:decorative xmlns:adec="http://schemas.microsoft.com/office/drawing/2017/decorative" val="0"/>
              </a:ext>
            </a:extLst>
          </p:cNvPr>
          <p:cNvPicPr>
            <a:picLocks/>
          </p:cNvPicPr>
          <p:nvPr/>
        </p:nvPicPr>
        <p:blipFill rotWithShape="1">
          <a:blip r:embed="rId4"/>
          <a:srcRect/>
          <a:stretch/>
        </p:blipFill>
        <p:spPr>
          <a:xfrm>
            <a:off x="1383790" y="2946462"/>
            <a:ext cx="4153726" cy="2323270"/>
          </a:xfrm>
          <a:prstGeom prst="roundRect">
            <a:avLst>
              <a:gd name="adj" fmla="val 2085"/>
            </a:avLst>
          </a:prstGeom>
          <a:solidFill>
            <a:schemeClr val="bg1"/>
          </a:solidFill>
          <a:ln w="12700">
            <a:noFill/>
            <a:headEnd type="none" w="med" len="med"/>
            <a:tailEnd type="none" w="med" len="med"/>
          </a:ln>
          <a:effectLst>
            <a:outerShdw blurRad="127000" algn="tl" rotWithShape="0">
              <a:srgbClr val="291817">
                <a:alpha val="20000"/>
              </a:srgbClr>
            </a:outerShdw>
          </a:effectLst>
        </p:spPr>
      </p:pic>
      <p:sp>
        <p:nvSpPr>
          <p:cNvPr id="6" name="TextBox 5">
            <a:extLst>
              <a:ext uri="{FF2B5EF4-FFF2-40B4-BE49-F238E27FC236}">
                <a16:creationId xmlns:a16="http://schemas.microsoft.com/office/drawing/2014/main" id="{F5514AC1-D60D-AD40-CF13-B2950463C367}"/>
              </a:ext>
            </a:extLst>
          </p:cNvPr>
          <p:cNvSpPr txBox="1">
            <a:spLocks/>
          </p:cNvSpPr>
          <p:nvPr/>
        </p:nvSpPr>
        <p:spPr>
          <a:xfrm>
            <a:off x="1117753" y="5426705"/>
            <a:ext cx="4685801" cy="584775"/>
          </a:xfrm>
          <a:prstGeom prst="rect">
            <a:avLst/>
          </a:prstGeom>
          <a:noFill/>
        </p:spPr>
        <p:txBody>
          <a:bodyPr wrap="square">
            <a:spAutoFit/>
          </a:bodyPr>
          <a:lstStyle/>
          <a:p>
            <a:pPr lvl="0" algn="ctr">
              <a:defRPr/>
            </a:pPr>
            <a:r>
              <a:rPr lang="en-US" sz="1600">
                <a:ln w="3175">
                  <a:noFill/>
                </a:ln>
                <a:solidFill>
                  <a:prstClr val="white"/>
                </a:solidFill>
                <a:latin typeface="Segoe UI Variable Display Semib" pitchFamily="2" charset="0"/>
              </a:rPr>
              <a:t>Microsoft 365 Copilot Agent Builder</a:t>
            </a:r>
          </a:p>
          <a:p>
            <a:pPr lvl="0" algn="ctr">
              <a:defRPr/>
            </a:pPr>
            <a:r>
              <a:rPr lang="en-US" sz="1600">
                <a:ln w="3175">
                  <a:noFill/>
                </a:ln>
                <a:solidFill>
                  <a:prstClr val="white"/>
                </a:solidFill>
                <a:latin typeface="Segoe UI Variable Display Semib" pitchFamily="2" charset="0"/>
              </a:rPr>
              <a:t>(Copilot Studio Lite)</a:t>
            </a:r>
            <a:endParaRPr lang="en-US">
              <a:ln w="3175">
                <a:noFill/>
              </a:ln>
              <a:solidFill>
                <a:prstClr val="white"/>
              </a:solidFill>
              <a:latin typeface="Segoe UI Variable Display" pitchFamily="2" charset="0"/>
            </a:endParaRPr>
          </a:p>
        </p:txBody>
      </p:sp>
      <p:pic>
        <p:nvPicPr>
          <p:cNvPr id="4" name="Picture 3" descr="A screenshot showing the in product experience of copilot studio">
            <a:extLst>
              <a:ext uri="{FF2B5EF4-FFF2-40B4-BE49-F238E27FC236}">
                <a16:creationId xmlns:a16="http://schemas.microsoft.com/office/drawing/2014/main" id="{C7450FD4-190C-0AB2-FB30-9D74C22DBFAC}"/>
              </a:ext>
              <a:ext uri="{C183D7F6-B498-43B3-948B-1728B52AA6E4}">
                <adec:decorative xmlns:adec="http://schemas.microsoft.com/office/drawing/2017/decorative" val="0"/>
              </a:ext>
            </a:extLst>
          </p:cNvPr>
          <p:cNvPicPr>
            <a:picLocks/>
          </p:cNvPicPr>
          <p:nvPr/>
        </p:nvPicPr>
        <p:blipFill rotWithShape="1">
          <a:blip r:embed="rId5" cstate="print">
            <a:extLst>
              <a:ext uri="{28A0092B-C50C-407E-A947-70E740481C1C}">
                <a14:useLocalDpi xmlns:a14="http://schemas.microsoft.com/office/drawing/2010/main" val="0"/>
              </a:ext>
            </a:extLst>
          </a:blip>
          <a:srcRect/>
          <a:stretch/>
        </p:blipFill>
        <p:spPr>
          <a:xfrm>
            <a:off x="6654483" y="2946462"/>
            <a:ext cx="4153726" cy="2323270"/>
          </a:xfrm>
          <a:prstGeom prst="roundRect">
            <a:avLst>
              <a:gd name="adj" fmla="val 2085"/>
            </a:avLst>
          </a:prstGeom>
          <a:solidFill>
            <a:schemeClr val="bg1"/>
          </a:solidFill>
          <a:ln w="12700">
            <a:noFill/>
            <a:headEnd type="none" w="med" len="med"/>
            <a:tailEnd type="none" w="med" len="med"/>
          </a:ln>
          <a:effectLst>
            <a:outerShdw blurRad="127000" algn="tl" rotWithShape="0">
              <a:srgbClr val="291817">
                <a:alpha val="20000"/>
              </a:srgbClr>
            </a:outerShdw>
          </a:effectLst>
        </p:spPr>
      </p:pic>
      <p:sp>
        <p:nvSpPr>
          <p:cNvPr id="5" name="TextBox 4">
            <a:extLst>
              <a:ext uri="{FF2B5EF4-FFF2-40B4-BE49-F238E27FC236}">
                <a16:creationId xmlns:a16="http://schemas.microsoft.com/office/drawing/2014/main" id="{1724C84F-42A4-B8B3-A109-AB85E74EC39C}"/>
              </a:ext>
            </a:extLst>
          </p:cNvPr>
          <p:cNvSpPr txBox="1">
            <a:spLocks/>
          </p:cNvSpPr>
          <p:nvPr/>
        </p:nvSpPr>
        <p:spPr>
          <a:xfrm>
            <a:off x="7007197" y="5426705"/>
            <a:ext cx="3448298" cy="58477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w="3175">
                  <a:noFill/>
                </a:ln>
                <a:solidFill>
                  <a:prstClr val="white"/>
                </a:solidFill>
                <a:effectLst/>
                <a:uLnTx/>
                <a:uFillTx/>
                <a:latin typeface="Segoe UI Variable Display Semib" pitchFamily="2" charset="0"/>
                <a:ea typeface="+mn-ea"/>
                <a:cs typeface="+mn-cs"/>
              </a:rPr>
              <a:t>Copilot Studio</a:t>
            </a:r>
            <a:br>
              <a:rPr kumimoji="0" lang="en-US" sz="1600" b="0" i="0" u="none" strike="noStrike" kern="1200" cap="none" spc="0" normalizeH="0" baseline="0" noProof="0">
                <a:ln w="3175">
                  <a:noFill/>
                </a:ln>
                <a:solidFill>
                  <a:prstClr val="white"/>
                </a:solidFill>
                <a:effectLst/>
                <a:uLnTx/>
                <a:uFillTx/>
                <a:latin typeface="Segoe UI Variable Display Semib" pitchFamily="2" charset="0"/>
                <a:ea typeface="+mn-ea"/>
                <a:cs typeface="+mn-cs"/>
              </a:rPr>
            </a:br>
            <a:endParaRPr kumimoji="0" lang="en-US" sz="1600" b="0" i="0" u="none" strike="noStrike" kern="1200" cap="none" spc="0" normalizeH="0" baseline="0" noProof="0">
              <a:ln w="3175">
                <a:noFill/>
              </a:ln>
              <a:solidFill>
                <a:prstClr val="white"/>
              </a:solidFill>
              <a:effectLst/>
              <a:uLnTx/>
              <a:uFillTx/>
              <a:latin typeface="Segoe UI Variable Display Semib" pitchFamily="2" charset="0"/>
              <a:ea typeface="+mn-ea"/>
              <a:cs typeface="+mn-cs"/>
            </a:endParaRPr>
          </a:p>
        </p:txBody>
      </p:sp>
      <p:sp>
        <p:nvSpPr>
          <p:cNvPr id="12" name="Rectangle: Rounded Corners 11">
            <a:extLst>
              <a:ext uri="{FF2B5EF4-FFF2-40B4-BE49-F238E27FC236}">
                <a16:creationId xmlns:a16="http://schemas.microsoft.com/office/drawing/2014/main" id="{3A690F79-D7E6-7E88-CD70-C4EB4B2E4AFF}"/>
              </a:ext>
            </a:extLst>
          </p:cNvPr>
          <p:cNvSpPr/>
          <p:nvPr/>
        </p:nvSpPr>
        <p:spPr bwMode="auto">
          <a:xfrm>
            <a:off x="2718306" y="2393239"/>
            <a:ext cx="1484694" cy="328513"/>
          </a:xfrm>
          <a:prstGeom prst="roundRect">
            <a:avLst>
              <a:gd name="adj" fmla="val 50000"/>
            </a:avLst>
          </a:prstGeom>
          <a:gradFill flip="none" rotWithShape="1">
            <a:gsLst>
              <a:gs pos="21000">
                <a:srgbClr val="F77181"/>
              </a:gs>
              <a:gs pos="53000">
                <a:srgbClr val="CA5BCD"/>
              </a:gs>
              <a:gs pos="100000">
                <a:srgbClr val="818EFF"/>
              </a:gs>
            </a:gsLst>
            <a:path path="circle">
              <a:fillToRect r="100000" b="100000"/>
            </a:path>
            <a:tileRect l="-100000" t="-10000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0" rIns="144000" bIns="18000" numCol="1" spcCol="0" rtlCol="0" fromWordArt="0" anchor="ctr" anchorCtr="0" forceAA="0" compatLnSpc="1">
            <a:prstTxWarp prst="textNoShape">
              <a:avLst/>
            </a:prstTxWarp>
            <a:sp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a:ln>
                  <a:noFill/>
                </a:ln>
                <a:solidFill>
                  <a:srgbClr val="FFFFFF"/>
                </a:solidFill>
                <a:effectLst/>
                <a:uLnTx/>
                <a:uFillTx/>
                <a:latin typeface="Segoe UI Variable Display Semibold" pitchFamily="2" charset="0"/>
                <a:ea typeface="+mn-ea"/>
                <a:cs typeface="Segoe UI Variable Display Semibold" pitchFamily="2" charset="0"/>
              </a:rPr>
              <a:t>For End Users</a:t>
            </a:r>
          </a:p>
        </p:txBody>
      </p:sp>
      <p:sp>
        <p:nvSpPr>
          <p:cNvPr id="2" name="Rectangle: Rounded Corners 1">
            <a:extLst>
              <a:ext uri="{FF2B5EF4-FFF2-40B4-BE49-F238E27FC236}">
                <a16:creationId xmlns:a16="http://schemas.microsoft.com/office/drawing/2014/main" id="{95B920E7-FC37-A262-5784-FFEDABF5DA3A}"/>
              </a:ext>
            </a:extLst>
          </p:cNvPr>
          <p:cNvSpPr/>
          <p:nvPr/>
        </p:nvSpPr>
        <p:spPr>
          <a:xfrm>
            <a:off x="855133" y="2279921"/>
            <a:ext cx="5103006" cy="4002346"/>
          </a:xfrm>
          <a:prstGeom prst="roundRect">
            <a:avLst>
              <a:gd name="adj" fmla="val 5817"/>
            </a:avLst>
          </a:prstGeom>
          <a:solidFill>
            <a:srgbClr val="000000">
              <a:alpha val="56078"/>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8" name="Rectangle: Rounded Corners 7">
            <a:extLst>
              <a:ext uri="{FF2B5EF4-FFF2-40B4-BE49-F238E27FC236}">
                <a16:creationId xmlns:a16="http://schemas.microsoft.com/office/drawing/2014/main" id="{A589F7ED-DE56-ABB6-2F33-2318B7093D36}"/>
              </a:ext>
            </a:extLst>
          </p:cNvPr>
          <p:cNvSpPr/>
          <p:nvPr/>
        </p:nvSpPr>
        <p:spPr bwMode="auto">
          <a:xfrm>
            <a:off x="7778942" y="2393239"/>
            <a:ext cx="1904808" cy="328513"/>
          </a:xfrm>
          <a:prstGeom prst="roundRect">
            <a:avLst>
              <a:gd name="adj" fmla="val 50000"/>
            </a:avLst>
          </a:prstGeom>
          <a:gradFill flip="none" rotWithShape="1">
            <a:gsLst>
              <a:gs pos="15000">
                <a:srgbClr val="818EFF"/>
              </a:gs>
              <a:gs pos="82000">
                <a:srgbClr val="39B0FF"/>
              </a:gs>
            </a:gsLst>
            <a:path path="circle">
              <a:fillToRect r="100000" b="100000"/>
            </a:path>
            <a:tileRect l="-100000" t="-10000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0" rIns="144000" bIns="18000" numCol="1" spcCol="0" rtlCol="0" fromWordArt="0" anchor="ctr" anchorCtr="0" forceAA="0" compatLnSpc="1">
            <a:prstTxWarp prst="textNoShape">
              <a:avLst/>
            </a:prstTxWarp>
            <a:sp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a:ln>
                  <a:noFill/>
                </a:ln>
                <a:solidFill>
                  <a:srgbClr val="FFFFFF"/>
                </a:solidFill>
                <a:effectLst/>
                <a:uLnTx/>
                <a:uFillTx/>
                <a:latin typeface="Segoe UI Variable Display Semibold" pitchFamily="2" charset="0"/>
                <a:ea typeface="+mn-ea"/>
                <a:cs typeface="Segoe UI Variable Display Semibold" pitchFamily="2" charset="0"/>
              </a:rPr>
              <a:t>For Pro Makers</a:t>
            </a:r>
          </a:p>
        </p:txBody>
      </p:sp>
    </p:spTree>
    <p:extLst>
      <p:ext uri="{BB962C8B-B14F-4D97-AF65-F5344CB8AC3E}">
        <p14:creationId xmlns:p14="http://schemas.microsoft.com/office/powerpoint/2010/main" val="389886882"/>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B65D6C-698A-59B1-C1E6-7AD349DD682B}"/>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4360FEFB-2B7D-153A-37DC-FC2F9899CEAD}"/>
              </a:ext>
            </a:extLst>
          </p:cNvPr>
          <p:cNvSpPr/>
          <p:nvPr/>
        </p:nvSpPr>
        <p:spPr bwMode="auto">
          <a:xfrm>
            <a:off x="333103" y="1140587"/>
            <a:ext cx="2726016" cy="4552049"/>
          </a:xfrm>
          <a:prstGeom prst="roundRect">
            <a:avLst>
              <a:gd name="adj" fmla="val 4275"/>
            </a:avLst>
          </a:prstGeom>
          <a:gradFill flip="none" rotWithShape="1">
            <a:gsLst>
              <a:gs pos="0">
                <a:srgbClr val="F77181">
                  <a:alpha val="10000"/>
                </a:srgbClr>
              </a:gs>
              <a:gs pos="48000">
                <a:srgbClr val="CA5BCD">
                  <a:alpha val="10000"/>
                </a:srgbClr>
              </a:gs>
              <a:gs pos="100000">
                <a:srgbClr val="818EFF">
                  <a:alpha val="10000"/>
                </a:srgbClr>
              </a:gs>
            </a:gsLst>
            <a:path path="circle">
              <a:fillToRect r="100000" b="100000"/>
            </a:path>
            <a:tileRect l="-100000" t="-100000"/>
          </a:gradFill>
          <a:ln w="28575">
            <a:gradFill flip="none" rotWithShape="1">
              <a:gsLst>
                <a:gs pos="0">
                  <a:srgbClr val="F77181"/>
                </a:gs>
                <a:gs pos="100000">
                  <a:srgbClr val="CA5BCD"/>
                </a:gs>
              </a:gsLst>
              <a:lin ang="27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CA" sz="2000"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sp>
        <p:nvSpPr>
          <p:cNvPr id="9" name="Rectangle: Rounded Corners 8">
            <a:extLst>
              <a:ext uri="{FF2B5EF4-FFF2-40B4-BE49-F238E27FC236}">
                <a16:creationId xmlns:a16="http://schemas.microsoft.com/office/drawing/2014/main" id="{DBA35FB5-2403-0681-3F76-8639429D891F}"/>
              </a:ext>
            </a:extLst>
          </p:cNvPr>
          <p:cNvSpPr/>
          <p:nvPr/>
        </p:nvSpPr>
        <p:spPr bwMode="auto">
          <a:xfrm>
            <a:off x="9125147" y="1130612"/>
            <a:ext cx="2743200" cy="4572000"/>
          </a:xfrm>
          <a:prstGeom prst="roundRect">
            <a:avLst>
              <a:gd name="adj" fmla="val 3708"/>
            </a:avLst>
          </a:prstGeom>
          <a:gradFill flip="none" rotWithShape="1">
            <a:gsLst>
              <a:gs pos="0">
                <a:srgbClr val="818EFF">
                  <a:alpha val="10000"/>
                </a:srgbClr>
              </a:gs>
              <a:gs pos="100000">
                <a:srgbClr val="39B0FF">
                  <a:alpha val="10000"/>
                </a:srgbClr>
              </a:gs>
            </a:gsLst>
            <a:path path="circle">
              <a:fillToRect r="100000" b="100000"/>
            </a:path>
            <a:tileRect l="-100000" t="-100000"/>
          </a:gradFill>
          <a:ln w="12700">
            <a:gradFill flip="none" rotWithShape="1">
              <a:gsLst>
                <a:gs pos="0">
                  <a:srgbClr val="818EFF"/>
                </a:gs>
                <a:gs pos="100000">
                  <a:srgbClr val="39B0FF"/>
                </a:gs>
              </a:gsLst>
              <a:lin ang="27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CA" sz="2000"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pic>
        <p:nvPicPr>
          <p:cNvPr id="4" name="Picture 3">
            <a:extLst>
              <a:ext uri="{FF2B5EF4-FFF2-40B4-BE49-F238E27FC236}">
                <a16:creationId xmlns:a16="http://schemas.microsoft.com/office/drawing/2014/main" id="{6F92EF78-B13E-486C-1A7E-A677041B9DB2}"/>
              </a:ext>
            </a:extLst>
          </p:cNvPr>
          <p:cNvPicPr>
            <a:picLocks noChangeAspect="1"/>
          </p:cNvPicPr>
          <p:nvPr/>
        </p:nvPicPr>
        <p:blipFill>
          <a:blip r:embed="rId3"/>
          <a:srcRect l="24187" t="12470"/>
          <a:stretch>
            <a:fillRect/>
          </a:stretch>
        </p:blipFill>
        <p:spPr>
          <a:xfrm>
            <a:off x="437901" y="1210150"/>
            <a:ext cx="2519208" cy="1733040"/>
          </a:xfrm>
          <a:prstGeom prst="roundRect">
            <a:avLst>
              <a:gd name="adj" fmla="val 5760"/>
            </a:avLst>
          </a:prstGeom>
        </p:spPr>
      </p:pic>
      <p:pic>
        <p:nvPicPr>
          <p:cNvPr id="5" name="Picture 4">
            <a:extLst>
              <a:ext uri="{FF2B5EF4-FFF2-40B4-BE49-F238E27FC236}">
                <a16:creationId xmlns:a16="http://schemas.microsoft.com/office/drawing/2014/main" id="{24968205-A57F-8DF0-5369-B04C3480F3AD}"/>
              </a:ext>
            </a:extLst>
          </p:cNvPr>
          <p:cNvPicPr>
            <a:picLocks noChangeAspect="1"/>
          </p:cNvPicPr>
          <p:nvPr/>
        </p:nvPicPr>
        <p:blipFill>
          <a:blip r:embed="rId4"/>
          <a:srcRect l="51447" t="7834" r="7236" b="44091"/>
          <a:stretch>
            <a:fillRect/>
          </a:stretch>
        </p:blipFill>
        <p:spPr>
          <a:xfrm>
            <a:off x="9181469" y="1199536"/>
            <a:ext cx="2630556" cy="1531418"/>
          </a:xfrm>
          <a:prstGeom prst="roundRect">
            <a:avLst>
              <a:gd name="adj" fmla="val 5589"/>
            </a:avLst>
          </a:prstGeom>
        </p:spPr>
      </p:pic>
      <p:sp>
        <p:nvSpPr>
          <p:cNvPr id="10" name="TextBox 9">
            <a:extLst>
              <a:ext uri="{FF2B5EF4-FFF2-40B4-BE49-F238E27FC236}">
                <a16:creationId xmlns:a16="http://schemas.microsoft.com/office/drawing/2014/main" id="{4C0E11CF-0D89-E832-035D-4FDD33D45E72}"/>
              </a:ext>
            </a:extLst>
          </p:cNvPr>
          <p:cNvSpPr txBox="1"/>
          <p:nvPr/>
        </p:nvSpPr>
        <p:spPr>
          <a:xfrm>
            <a:off x="540773" y="3095899"/>
            <a:ext cx="2416335" cy="2477601"/>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600"/>
              </a:spcAft>
              <a:buClrTx/>
              <a:buSzTx/>
              <a:buFontTx/>
              <a:buNone/>
              <a:tabLst/>
              <a:defRPr/>
            </a:pPr>
            <a:r>
              <a:rPr kumimoji="0" lang="en-US" sz="1400" b="1" i="0" u="none" strike="noStrike" kern="1200" cap="none" spc="0" normalizeH="0" baseline="0" noProof="0">
                <a:ln>
                  <a:noFill/>
                </a:ln>
                <a:solidFill>
                  <a:prstClr val="white"/>
                </a:solidFill>
                <a:effectLst/>
                <a:uLnTx/>
                <a:uFillTx/>
                <a:latin typeface="Aptos" panose="02110004020202020204"/>
                <a:ea typeface="+mn-ea"/>
                <a:cs typeface="+mn-cs"/>
              </a:rPr>
              <a:t>Answers &amp; Tools</a:t>
            </a:r>
          </a:p>
          <a:p>
            <a:pPr marL="91440" marR="0" lvl="0" indent="-91440" defTabSz="914400"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en-US" sz="1400" b="0" i="0" u="none" strike="noStrike" kern="1200" cap="none" spc="0" normalizeH="0" baseline="0" noProof="0">
                <a:ln>
                  <a:noFill/>
                </a:ln>
                <a:solidFill>
                  <a:prstClr val="white"/>
                </a:solidFill>
                <a:effectLst/>
                <a:uLnTx/>
                <a:uFillTx/>
                <a:latin typeface="Aptos" panose="02110004020202020204"/>
                <a:ea typeface="+mn-ea"/>
                <a:cs typeface="+mn-cs"/>
              </a:rPr>
              <a:t>Agentic RAG for data in SharePoint</a:t>
            </a:r>
          </a:p>
          <a:p>
            <a:pPr marL="91440" indent="-91440">
              <a:spcAft>
                <a:spcPts val="300"/>
              </a:spcAft>
              <a:buFont typeface="Arial" panose="020B0604020202020204" pitchFamily="34" charset="0"/>
              <a:buChar char="•"/>
              <a:defRPr/>
            </a:pPr>
            <a:r>
              <a:rPr lang="en-US" sz="1400">
                <a:solidFill>
                  <a:prstClr val="white"/>
                </a:solidFill>
                <a:latin typeface="Aptos" panose="02110004020202020204"/>
              </a:rPr>
              <a:t>Better maker controls for</a:t>
            </a:r>
          </a:p>
          <a:p>
            <a:pPr marL="91440" indent="-91440">
              <a:spcAft>
                <a:spcPts val="300"/>
              </a:spcAft>
              <a:buFont typeface="Arial" panose="020B0604020202020204" pitchFamily="34" charset="0"/>
              <a:buChar char="•"/>
              <a:defRPr/>
            </a:pPr>
            <a:r>
              <a:rPr lang="en-US" sz="1400">
                <a:solidFill>
                  <a:prstClr val="white"/>
                </a:solidFill>
                <a:latin typeface="Aptos" panose="02110004020202020204"/>
              </a:rPr>
              <a:t>Improved quality over graph connectors</a:t>
            </a:r>
          </a:p>
          <a:p>
            <a:pPr marL="91440" indent="-91440">
              <a:spcAft>
                <a:spcPts val="300"/>
              </a:spcAft>
              <a:buFont typeface="Arial" panose="020B0604020202020204" pitchFamily="34" charset="0"/>
              <a:buChar char="•"/>
              <a:defRPr/>
            </a:pPr>
            <a:r>
              <a:rPr lang="en-US" sz="1400">
                <a:solidFill>
                  <a:prstClr val="white"/>
                </a:solidFill>
                <a:latin typeface="Aptos" panose="02110004020202020204"/>
              </a:rPr>
              <a:t>Reason over Structured Data using code interpreter</a:t>
            </a:r>
          </a:p>
          <a:p>
            <a:pPr marL="91440" indent="-91440">
              <a:spcAft>
                <a:spcPts val="300"/>
              </a:spcAft>
              <a:buFont typeface="Arial" panose="020B0604020202020204" pitchFamily="34" charset="0"/>
              <a:buChar char="•"/>
              <a:defRPr/>
            </a:pPr>
            <a:r>
              <a:rPr lang="en-US" sz="1400">
                <a:solidFill>
                  <a:prstClr val="white"/>
                </a:solidFill>
                <a:latin typeface="Aptos" panose="02110004020202020204"/>
              </a:rPr>
              <a:t>Access and interact with apps and sites using CUA</a:t>
            </a:r>
          </a:p>
        </p:txBody>
      </p:sp>
      <p:grpSp>
        <p:nvGrpSpPr>
          <p:cNvPr id="15" name="Group 14">
            <a:extLst>
              <a:ext uri="{FF2B5EF4-FFF2-40B4-BE49-F238E27FC236}">
                <a16:creationId xmlns:a16="http://schemas.microsoft.com/office/drawing/2014/main" id="{2534B349-F0A3-8DD8-B4F7-D8C3B0B2D8AC}"/>
              </a:ext>
            </a:extLst>
          </p:cNvPr>
          <p:cNvGrpSpPr/>
          <p:nvPr/>
        </p:nvGrpSpPr>
        <p:grpSpPr>
          <a:xfrm>
            <a:off x="6189593" y="1130612"/>
            <a:ext cx="2743200" cy="4572000"/>
            <a:chOff x="3612588" y="1742598"/>
            <a:chExt cx="2227072" cy="3210561"/>
          </a:xfrm>
        </p:grpSpPr>
        <p:sp>
          <p:nvSpPr>
            <p:cNvPr id="7" name="Rectangle: Rounded Corners 6">
              <a:extLst>
                <a:ext uri="{FF2B5EF4-FFF2-40B4-BE49-F238E27FC236}">
                  <a16:creationId xmlns:a16="http://schemas.microsoft.com/office/drawing/2014/main" id="{CC1CA3E3-07FA-8D74-DA77-24BAEB0A21E6}"/>
                </a:ext>
              </a:extLst>
            </p:cNvPr>
            <p:cNvSpPr/>
            <p:nvPr/>
          </p:nvSpPr>
          <p:spPr bwMode="auto">
            <a:xfrm>
              <a:off x="3612588" y="1742598"/>
              <a:ext cx="2227072" cy="3210561"/>
            </a:xfrm>
            <a:prstGeom prst="roundRect">
              <a:avLst>
                <a:gd name="adj" fmla="val 3708"/>
              </a:avLst>
            </a:prstGeom>
            <a:gradFill flip="none" rotWithShape="1">
              <a:gsLst>
                <a:gs pos="0">
                  <a:srgbClr val="818EFF">
                    <a:alpha val="10000"/>
                  </a:srgbClr>
                </a:gs>
                <a:gs pos="100000">
                  <a:srgbClr val="39B0FF">
                    <a:alpha val="10000"/>
                  </a:srgbClr>
                </a:gs>
              </a:gsLst>
              <a:path path="circle">
                <a:fillToRect r="100000" b="100000"/>
              </a:path>
              <a:tileRect l="-100000" t="-100000"/>
            </a:gradFill>
            <a:ln w="12700">
              <a:gradFill flip="none" rotWithShape="1">
                <a:gsLst>
                  <a:gs pos="0">
                    <a:srgbClr val="818EFF"/>
                  </a:gs>
                  <a:gs pos="100000">
                    <a:srgbClr val="39B0FF"/>
                  </a:gs>
                </a:gsLst>
                <a:lin ang="27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CA" sz="2000"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sp>
          <p:nvSpPr>
            <p:cNvPr id="11" name="TextBox 10">
              <a:extLst>
                <a:ext uri="{FF2B5EF4-FFF2-40B4-BE49-F238E27FC236}">
                  <a16:creationId xmlns:a16="http://schemas.microsoft.com/office/drawing/2014/main" id="{B1A2A09C-0F0B-7DA3-D6DE-5D32065B287F}"/>
                </a:ext>
              </a:extLst>
            </p:cNvPr>
            <p:cNvSpPr txBox="1"/>
            <p:nvPr/>
          </p:nvSpPr>
          <p:spPr>
            <a:xfrm>
              <a:off x="3760110" y="3138287"/>
              <a:ext cx="2058422" cy="1026606"/>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600"/>
                </a:spcAft>
                <a:buClrTx/>
                <a:buSzTx/>
                <a:buFontTx/>
                <a:buNone/>
                <a:tabLst/>
                <a:defRPr/>
              </a:pPr>
              <a:r>
                <a:rPr kumimoji="0" lang="en-US" sz="1400" b="1" i="0" u="none" strike="noStrike" kern="1200" cap="none" spc="0" normalizeH="0" baseline="0" noProof="0">
                  <a:ln>
                    <a:noFill/>
                  </a:ln>
                  <a:solidFill>
                    <a:prstClr val="white"/>
                  </a:solidFill>
                  <a:effectLst/>
                  <a:uLnTx/>
                  <a:uFillTx/>
                  <a:latin typeface="Aptos" panose="02110004020202020204"/>
                  <a:ea typeface="+mn-ea"/>
                  <a:cs typeface="+mn-cs"/>
                </a:rPr>
                <a:t>Model Choice &amp; Multi-Agents</a:t>
              </a:r>
              <a:endParaRPr kumimoji="0" lang="en-US" sz="1400" b="0" i="0" u="none" strike="noStrike" kern="1200" cap="none" spc="0" normalizeH="0" baseline="0" noProof="0">
                <a:ln>
                  <a:noFill/>
                </a:ln>
                <a:solidFill>
                  <a:prstClr val="white"/>
                </a:solidFill>
                <a:effectLst/>
                <a:uLnTx/>
                <a:uFillTx/>
                <a:latin typeface="Aptos" panose="02110004020202020204"/>
                <a:ea typeface="+mn-ea"/>
                <a:cs typeface="+mn-cs"/>
              </a:endParaRPr>
            </a:p>
            <a:p>
              <a:pPr marL="91440" marR="0" lvl="0" indent="-91440"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prstClr val="white"/>
                  </a:solidFill>
                  <a:effectLst/>
                  <a:uLnTx/>
                  <a:uFillTx/>
                  <a:latin typeface="Aptos" panose="02110004020202020204"/>
                  <a:ea typeface="+mn-ea"/>
                  <a:cs typeface="+mn-cs"/>
                </a:rPr>
                <a:t>MCS makers have access to the latest set of models</a:t>
              </a:r>
            </a:p>
            <a:p>
              <a:pPr marL="91440" marR="0" lvl="0" indent="-91440"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prstClr val="white"/>
                  </a:solidFill>
                  <a:effectLst/>
                  <a:uLnTx/>
                  <a:uFillTx/>
                  <a:latin typeface="Aptos" panose="02110004020202020204"/>
                  <a:ea typeface="+mn-ea"/>
                  <a:cs typeface="+mn-cs"/>
                </a:rPr>
                <a:t>Multiple connected agents can work together – each using a different model </a:t>
              </a:r>
              <a:endParaRPr kumimoji="0" lang="en-US" sz="1000" b="0" i="0" u="none" strike="noStrike" kern="1200" cap="none" spc="0" normalizeH="0" baseline="0" noProof="0">
                <a:ln>
                  <a:noFill/>
                </a:ln>
                <a:solidFill>
                  <a:prstClr val="black"/>
                </a:solidFill>
                <a:effectLst/>
                <a:uLnTx/>
                <a:uFillTx/>
                <a:latin typeface="Aptos" panose="02110004020202020204"/>
                <a:ea typeface="+mn-ea"/>
                <a:cs typeface="+mn-cs"/>
              </a:endParaRPr>
            </a:p>
          </p:txBody>
        </p:sp>
      </p:grpSp>
      <p:grpSp>
        <p:nvGrpSpPr>
          <p:cNvPr id="16" name="Group 15">
            <a:extLst>
              <a:ext uri="{FF2B5EF4-FFF2-40B4-BE49-F238E27FC236}">
                <a16:creationId xmlns:a16="http://schemas.microsoft.com/office/drawing/2014/main" id="{E4012265-473A-A643-427F-4CDAA9857BC9}"/>
              </a:ext>
            </a:extLst>
          </p:cNvPr>
          <p:cNvGrpSpPr/>
          <p:nvPr/>
        </p:nvGrpSpPr>
        <p:grpSpPr>
          <a:xfrm>
            <a:off x="3254039" y="1130612"/>
            <a:ext cx="2743200" cy="4572000"/>
            <a:chOff x="6307022" y="1742598"/>
            <a:chExt cx="2227072" cy="3210561"/>
          </a:xfrm>
        </p:grpSpPr>
        <p:sp>
          <p:nvSpPr>
            <p:cNvPr id="8" name="Rectangle: Rounded Corners 7">
              <a:extLst>
                <a:ext uri="{FF2B5EF4-FFF2-40B4-BE49-F238E27FC236}">
                  <a16:creationId xmlns:a16="http://schemas.microsoft.com/office/drawing/2014/main" id="{2880A3BC-5CD7-D384-53B9-DB4CD6631468}"/>
                </a:ext>
              </a:extLst>
            </p:cNvPr>
            <p:cNvSpPr/>
            <p:nvPr/>
          </p:nvSpPr>
          <p:spPr bwMode="auto">
            <a:xfrm>
              <a:off x="6307022" y="1742598"/>
              <a:ext cx="2227072" cy="3210561"/>
            </a:xfrm>
            <a:prstGeom prst="roundRect">
              <a:avLst>
                <a:gd name="adj" fmla="val 3708"/>
              </a:avLst>
            </a:prstGeom>
            <a:gradFill flip="none" rotWithShape="1">
              <a:gsLst>
                <a:gs pos="0">
                  <a:srgbClr val="818EFF">
                    <a:alpha val="10000"/>
                  </a:srgbClr>
                </a:gs>
                <a:gs pos="100000">
                  <a:srgbClr val="39B0FF">
                    <a:alpha val="10000"/>
                  </a:srgbClr>
                </a:gs>
              </a:gsLst>
              <a:path path="circle">
                <a:fillToRect r="100000" b="100000"/>
              </a:path>
              <a:tileRect l="-100000" t="-100000"/>
            </a:gradFill>
            <a:ln w="12700">
              <a:gradFill flip="none" rotWithShape="1">
                <a:gsLst>
                  <a:gs pos="0">
                    <a:srgbClr val="818EFF"/>
                  </a:gs>
                  <a:gs pos="100000">
                    <a:srgbClr val="39B0FF"/>
                  </a:gs>
                </a:gsLst>
                <a:lin ang="27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CA" sz="2000"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pic>
          <p:nvPicPr>
            <p:cNvPr id="2" name="Picture 1">
              <a:extLst>
                <a:ext uri="{FF2B5EF4-FFF2-40B4-BE49-F238E27FC236}">
                  <a16:creationId xmlns:a16="http://schemas.microsoft.com/office/drawing/2014/main" id="{32863712-106D-C1CA-B27E-A8F8DFE04324}"/>
                </a:ext>
              </a:extLst>
            </p:cNvPr>
            <p:cNvPicPr>
              <a:picLocks noChangeAspect="1"/>
            </p:cNvPicPr>
            <p:nvPr/>
          </p:nvPicPr>
          <p:blipFill>
            <a:blip r:embed="rId5" cstate="print">
              <a:extLst>
                <a:ext uri="{28A0092B-C50C-407E-A947-70E740481C1C}">
                  <a14:useLocalDpi xmlns:a14="http://schemas.microsoft.com/office/drawing/2010/main" val="0"/>
                </a:ext>
              </a:extLst>
            </a:blip>
            <a:srcRect l="5134" t="16002"/>
            <a:stretch>
              <a:fillRect/>
            </a:stretch>
          </p:blipFill>
          <p:spPr>
            <a:xfrm>
              <a:off x="6358294" y="1802946"/>
              <a:ext cx="2122926" cy="1212485"/>
            </a:xfrm>
            <a:prstGeom prst="roundRect">
              <a:avLst>
                <a:gd name="adj" fmla="val 3912"/>
              </a:avLst>
            </a:prstGeom>
          </p:spPr>
        </p:pic>
        <p:sp>
          <p:nvSpPr>
            <p:cNvPr id="12" name="TextBox 11">
              <a:extLst>
                <a:ext uri="{FF2B5EF4-FFF2-40B4-BE49-F238E27FC236}">
                  <a16:creationId xmlns:a16="http://schemas.microsoft.com/office/drawing/2014/main" id="{CA445626-BF36-CB39-8CE3-43CC5DCFCF9F}"/>
                </a:ext>
              </a:extLst>
            </p:cNvPr>
            <p:cNvSpPr txBox="1"/>
            <p:nvPr/>
          </p:nvSpPr>
          <p:spPr>
            <a:xfrm>
              <a:off x="6443078" y="3138287"/>
              <a:ext cx="2046257" cy="886123"/>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600"/>
                </a:spcAft>
                <a:buClrTx/>
                <a:buSzTx/>
                <a:buFontTx/>
                <a:buNone/>
                <a:tabLst/>
                <a:defRPr/>
              </a:pPr>
              <a:r>
                <a:rPr kumimoji="0" lang="en-US" sz="1400" b="1" i="0" u="none" strike="noStrike" kern="1200" cap="none" spc="0" normalizeH="0" baseline="0" noProof="0">
                  <a:ln>
                    <a:noFill/>
                  </a:ln>
                  <a:solidFill>
                    <a:prstClr val="white"/>
                  </a:solidFill>
                  <a:effectLst/>
                  <a:uLnTx/>
                  <a:uFillTx/>
                  <a:latin typeface="Aptos" panose="02110004020202020204"/>
                  <a:ea typeface="+mn-ea"/>
                  <a:cs typeface="+mn-cs"/>
                </a:rPr>
                <a:t>Evaluations &amp; Analytics</a:t>
              </a:r>
            </a:p>
            <a:p>
              <a:pPr marL="91440" marR="0" lvl="0" indent="-91440" defTabSz="914400"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en-US" sz="1400" b="0" i="0" u="none" strike="noStrike" kern="1200" cap="none" spc="0" normalizeH="0" baseline="0" noProof="0">
                  <a:ln>
                    <a:noFill/>
                  </a:ln>
                  <a:solidFill>
                    <a:prstClr val="white"/>
                  </a:solidFill>
                  <a:effectLst/>
                  <a:uLnTx/>
                  <a:uFillTx/>
                  <a:latin typeface="Aptos" panose="02110004020202020204"/>
                  <a:ea typeface="+mn-ea"/>
                  <a:cs typeface="+mn-cs"/>
                </a:rPr>
                <a:t>Enable evals for makers</a:t>
              </a:r>
            </a:p>
            <a:p>
              <a:pPr marL="91440" marR="0" lvl="0" indent="-91440" defTabSz="914400"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en-US" sz="1400" b="0" i="0" u="none" strike="noStrike" kern="1200" cap="none" spc="0" normalizeH="0" baseline="0" noProof="0">
                  <a:ln>
                    <a:noFill/>
                  </a:ln>
                  <a:solidFill>
                    <a:prstClr val="white"/>
                  </a:solidFill>
                  <a:effectLst/>
                  <a:uLnTx/>
                  <a:uFillTx/>
                  <a:latin typeface="Aptos" panose="02110004020202020204"/>
                  <a:ea typeface="+mn-ea"/>
                  <a:cs typeface="+mn-cs"/>
                </a:rPr>
                <a:t>Analytics – User Themes, ROI, Multi-Agent</a:t>
              </a:r>
            </a:p>
            <a:p>
              <a:pPr marL="0" marR="0" lvl="0" indent="0"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prstClr val="black"/>
                </a:solidFill>
                <a:effectLst/>
                <a:uLnTx/>
                <a:uFillTx/>
                <a:latin typeface="Aptos" panose="02110004020202020204"/>
                <a:ea typeface="+mn-ea"/>
                <a:cs typeface="+mn-cs"/>
              </a:endParaRPr>
            </a:p>
          </p:txBody>
        </p:sp>
      </p:grpSp>
      <p:sp>
        <p:nvSpPr>
          <p:cNvPr id="17" name="TextBox 16">
            <a:extLst>
              <a:ext uri="{FF2B5EF4-FFF2-40B4-BE49-F238E27FC236}">
                <a16:creationId xmlns:a16="http://schemas.microsoft.com/office/drawing/2014/main" id="{44BABC54-B12B-FD46-0552-8EE6FBDF8DC8}"/>
              </a:ext>
            </a:extLst>
          </p:cNvPr>
          <p:cNvSpPr txBox="1"/>
          <p:nvPr/>
        </p:nvSpPr>
        <p:spPr>
          <a:xfrm>
            <a:off x="9320980" y="3007412"/>
            <a:ext cx="2241755" cy="2616101"/>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white"/>
                </a:solidFill>
                <a:effectLst/>
                <a:uLnTx/>
                <a:uFillTx/>
                <a:latin typeface="Aptos" panose="020B0004020202020204" pitchFamily="34" charset="0"/>
                <a:ea typeface="+mn-ea"/>
                <a:cs typeface="+mn-cs"/>
              </a:rPr>
              <a:t>Admin  &amp; Governance Capabilities</a:t>
            </a:r>
          </a:p>
          <a:p>
            <a:pPr marL="171450" marR="0" lvl="0" indent="-171450"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prstClr val="white"/>
                </a:solidFill>
                <a:effectLst/>
                <a:uLnTx/>
                <a:uFillTx/>
                <a:latin typeface="Aptos" panose="020B0004020202020204" pitchFamily="34" charset="0"/>
                <a:ea typeface="+mn-ea"/>
                <a:cs typeface="+mn-cs"/>
              </a:rPr>
              <a:t>Enhanced control system for Agents, and agent inventory</a:t>
            </a:r>
          </a:p>
          <a:p>
            <a:pPr marL="171450" marR="0" lvl="0" indent="-171450"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prstClr val="white"/>
                </a:solidFill>
                <a:effectLst/>
                <a:uLnTx/>
                <a:uFillTx/>
                <a:latin typeface="Aptos" panose="020B0004020202020204" pitchFamily="34" charset="0"/>
                <a:ea typeface="+mn-ea"/>
                <a:cs typeface="+mn-cs"/>
              </a:rPr>
              <a:t>Lifecycle and Zone governance</a:t>
            </a:r>
          </a:p>
          <a:p>
            <a:pPr marL="171450" marR="0" lvl="0" indent="-171450"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prstClr val="white"/>
                </a:solidFill>
                <a:effectLst/>
                <a:uLnTx/>
                <a:uFillTx/>
                <a:latin typeface="Aptos" panose="020B0004020202020204" pitchFamily="34" charset="0"/>
                <a:ea typeface="+mn-ea"/>
                <a:cs typeface="+mn-cs"/>
              </a:rPr>
              <a:t>Cost and Adoption Management</a:t>
            </a:r>
          </a:p>
          <a:p>
            <a:pPr marL="171450" marR="0" lvl="0" indent="-171450"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prstClr val="white"/>
                </a:solidFill>
                <a:effectLst/>
                <a:uLnTx/>
                <a:uFillTx/>
                <a:latin typeface="Aptos" panose="020B0004020202020204" pitchFamily="34" charset="0"/>
                <a:ea typeface="+mn-ea"/>
                <a:cs typeface="+mn-cs"/>
              </a:rPr>
              <a:t>Operations &amp; Reliability Monitoring</a:t>
            </a:r>
          </a:p>
          <a:p>
            <a:pPr marL="0" marR="0" lvl="0" indent="0"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prstClr val="black"/>
              </a:solidFill>
              <a:effectLst/>
              <a:uLnTx/>
              <a:uFillTx/>
              <a:latin typeface="Aptos" panose="02110004020202020204"/>
              <a:ea typeface="+mn-ea"/>
              <a:cs typeface="+mn-cs"/>
            </a:endParaRPr>
          </a:p>
        </p:txBody>
      </p:sp>
      <p:pic>
        <p:nvPicPr>
          <p:cNvPr id="13" name="Picture 12">
            <a:extLst>
              <a:ext uri="{FF2B5EF4-FFF2-40B4-BE49-F238E27FC236}">
                <a16:creationId xmlns:a16="http://schemas.microsoft.com/office/drawing/2014/main" id="{9BE448F6-44FD-A544-1DE0-D4F08071D944}"/>
              </a:ext>
              <a:ext uri="{C183D7F6-B498-43B3-948B-1728B52AA6E4}">
                <adec:decorative xmlns:adec="http://schemas.microsoft.com/office/drawing/2017/decorative" val="1"/>
              </a:ext>
            </a:extLst>
          </p:cNvPr>
          <p:cNvPicPr>
            <a:picLocks noChangeAspect="1"/>
          </p:cNvPicPr>
          <p:nvPr/>
        </p:nvPicPr>
        <p:blipFill>
          <a:blip r:embed="rId6"/>
          <a:srcRect r="7210"/>
          <a:stretch>
            <a:fillRect/>
          </a:stretch>
        </p:blipFill>
        <p:spPr>
          <a:xfrm>
            <a:off x="6245915" y="1199536"/>
            <a:ext cx="2590589" cy="1630750"/>
          </a:xfrm>
          <a:prstGeom prst="roundRect">
            <a:avLst>
              <a:gd name="adj" fmla="val 5589"/>
            </a:avLst>
          </a:prstGeom>
        </p:spPr>
      </p:pic>
    </p:spTree>
    <p:extLst>
      <p:ext uri="{BB962C8B-B14F-4D97-AF65-F5344CB8AC3E}">
        <p14:creationId xmlns:p14="http://schemas.microsoft.com/office/powerpoint/2010/main" val="3467493983"/>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BEA43C-D539-D0EE-5866-8006E84BFA7D}"/>
            </a:ext>
          </a:extLst>
        </p:cNvPr>
        <p:cNvGrpSpPr/>
        <p:nvPr/>
      </p:nvGrpSpPr>
      <p:grpSpPr>
        <a:xfrm>
          <a:off x="0" y="0"/>
          <a:ext cx="0" cy="0"/>
          <a:chOff x="0" y="0"/>
          <a:chExt cx="0" cy="0"/>
        </a:xfrm>
      </p:grpSpPr>
      <p:sp>
        <p:nvSpPr>
          <p:cNvPr id="20" name="TextBox 19">
            <a:extLst>
              <a:ext uri="{FF2B5EF4-FFF2-40B4-BE49-F238E27FC236}">
                <a16:creationId xmlns:a16="http://schemas.microsoft.com/office/drawing/2014/main" id="{31EE452B-19A1-B4E8-B18E-FC092BDA8C54}"/>
              </a:ext>
            </a:extLst>
          </p:cNvPr>
          <p:cNvSpPr txBox="1"/>
          <p:nvPr/>
        </p:nvSpPr>
        <p:spPr>
          <a:xfrm>
            <a:off x="468203" y="300908"/>
            <a:ext cx="9028010" cy="646331"/>
          </a:xfrm>
          <a:prstGeom prst="rect">
            <a:avLst/>
          </a:prstGeom>
          <a:noFill/>
        </p:spPr>
        <p:txBody>
          <a:bodyPr wrap="square" lIns="0" tIns="45720" rIns="91440" bIns="45720" anchor="t">
            <a:spAutoFit/>
          </a:bodyPr>
          <a:lstStyle/>
          <a:p>
            <a:pPr>
              <a:defRPr/>
            </a:pPr>
            <a:r>
              <a:rPr lang="en-US" sz="3600" b="1" spc="-50">
                <a:ln w="3175">
                  <a:noFill/>
                </a:ln>
                <a:gradFill>
                  <a:gsLst>
                    <a:gs pos="31000">
                      <a:srgbClr val="F4364C"/>
                    </a:gs>
                    <a:gs pos="63000">
                      <a:srgbClr val="C03BC4"/>
                    </a:gs>
                  </a:gsLst>
                  <a:lin ang="2700000" scaled="0"/>
                </a:gradFill>
                <a:latin typeface="Segoe UI Variable Display"/>
                <a:cs typeface="Segoe UI Variable Display"/>
              </a:rPr>
              <a:t>New Answers capabilities</a:t>
            </a:r>
            <a:endParaRPr lang="en-US" sz="3600" b="1" spc="-50">
              <a:ln w="3175">
                <a:noFill/>
              </a:ln>
              <a:gradFill>
                <a:gsLst>
                  <a:gs pos="31000">
                    <a:srgbClr val="F4364C"/>
                  </a:gs>
                  <a:gs pos="63000">
                    <a:srgbClr val="C03BC4"/>
                  </a:gs>
                </a:gsLst>
                <a:lin ang="2700000" scaled="0"/>
              </a:gradFill>
              <a:latin typeface="Segoe UI Variable Display" pitchFamily="2" charset="0"/>
              <a:cs typeface="Segoe UI Variable Display" pitchFamily="2" charset="0"/>
            </a:endParaRPr>
          </a:p>
        </p:txBody>
      </p:sp>
      <p:sp>
        <p:nvSpPr>
          <p:cNvPr id="22" name="Freeform 1">
            <a:extLst>
              <a:ext uri="{FF2B5EF4-FFF2-40B4-BE49-F238E27FC236}">
                <a16:creationId xmlns:a16="http://schemas.microsoft.com/office/drawing/2014/main" id="{F719F58B-60C6-C136-E930-19B8839AB742}"/>
              </a:ext>
            </a:extLst>
          </p:cNvPr>
          <p:cNvSpPr/>
          <p:nvPr/>
        </p:nvSpPr>
        <p:spPr>
          <a:xfrm>
            <a:off x="0" y="2229556"/>
            <a:ext cx="133350" cy="2605212"/>
          </a:xfrm>
          <a:custGeom>
            <a:avLst/>
            <a:gdLst>
              <a:gd name="connsiteX0" fmla="*/ 0 w 200025"/>
              <a:gd name="connsiteY0" fmla="*/ 0 h 3067050"/>
              <a:gd name="connsiteX1" fmla="*/ 57150 w 200025"/>
              <a:gd name="connsiteY1" fmla="*/ 0 h 3067050"/>
              <a:gd name="connsiteX2" fmla="*/ 200025 w 200025"/>
              <a:gd name="connsiteY2" fmla="*/ 142875 h 3067050"/>
              <a:gd name="connsiteX3" fmla="*/ 200025 w 200025"/>
              <a:gd name="connsiteY3" fmla="*/ 2924175 h 3067050"/>
              <a:gd name="connsiteX4" fmla="*/ 57150 w 200025"/>
              <a:gd name="connsiteY4" fmla="*/ 3067050 h 3067050"/>
              <a:gd name="connsiteX5" fmla="*/ 0 w 200025"/>
              <a:gd name="connsiteY5" fmla="*/ 3067050 h 3067050"/>
              <a:gd name="connsiteX6" fmla="*/ 0 w 200025"/>
              <a:gd name="connsiteY6" fmla="*/ 0 h 306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025" h="3067050">
                <a:moveTo>
                  <a:pt x="0" y="0"/>
                </a:moveTo>
                <a:lnTo>
                  <a:pt x="57150" y="0"/>
                </a:lnTo>
                <a:cubicBezTo>
                  <a:pt x="136058" y="0"/>
                  <a:pt x="200025" y="63967"/>
                  <a:pt x="200025" y="142875"/>
                </a:cubicBezTo>
                <a:lnTo>
                  <a:pt x="200025" y="2924175"/>
                </a:lnTo>
                <a:cubicBezTo>
                  <a:pt x="200025" y="3003080"/>
                  <a:pt x="136058" y="3067050"/>
                  <a:pt x="57150" y="3067050"/>
                </a:cubicBezTo>
                <a:lnTo>
                  <a:pt x="0" y="3067050"/>
                </a:lnTo>
                <a:lnTo>
                  <a:pt x="0" y="0"/>
                </a:lnTo>
                <a:close/>
              </a:path>
            </a:pathLst>
          </a:custGeom>
          <a:gradFill flip="none" rotWithShape="1">
            <a:gsLst>
              <a:gs pos="100000">
                <a:srgbClr val="AC35AF"/>
              </a:gs>
              <a:gs pos="28000">
                <a:srgbClr val="F65567"/>
              </a:gs>
            </a:gsLst>
            <a:path path="circle">
              <a:fillToRect l="100000" t="100000"/>
            </a:path>
            <a:tileRect r="-100000" b="-100000"/>
          </a:gradFill>
          <a:ln w="15875" cap="rnd">
            <a:noFill/>
            <a:prstDash val="solid"/>
            <a:round/>
          </a:ln>
          <a:effectLst/>
        </p:spPr>
        <p:txBody>
          <a:bodyPr rot="0" spcFirstLastPara="0" vertOverflow="overflow" horzOverflow="overflow" vert="horz" wrap="square" lIns="914401" tIns="261258" rIns="914401" bIns="391886" numCol="1" spcCol="0" rtlCol="0" fromWordArt="0" anchor="ctr" anchorCtr="0" forceAA="0" compatLnSpc="1">
            <a:prstTxWarp prst="textNoShape">
              <a:avLst/>
            </a:prstTxWarp>
            <a:noAutofit/>
          </a:bodyPr>
          <a:lstStyle/>
          <a:p>
            <a:pPr algn="ctr" defTabSz="3447426">
              <a:spcBef>
                <a:spcPts val="1205"/>
              </a:spcBef>
              <a:tabLst>
                <a:tab pos="5665570" algn="l"/>
              </a:tabLst>
            </a:pPr>
            <a:endParaRPr lang="en-US" sz="5141" b="1">
              <a:ln w="3175">
                <a:noFill/>
              </a:ln>
              <a:gradFill flip="none" rotWithShape="1">
                <a:gsLst>
                  <a:gs pos="20183">
                    <a:srgbClr val="FFFFFF"/>
                  </a:gs>
                  <a:gs pos="42000">
                    <a:srgbClr val="FFFFFF"/>
                  </a:gs>
                </a:gsLst>
                <a:lin ang="2700000" scaled="0"/>
                <a:tileRect/>
              </a:gradFill>
              <a:latin typeface="Segoe UI Variable Display Semib" pitchFamily="2" charset="0"/>
              <a:cs typeface="Segoe Sans Display Semibold" pitchFamily="2" charset="0"/>
            </a:endParaRPr>
          </a:p>
        </p:txBody>
      </p:sp>
      <p:sp>
        <p:nvSpPr>
          <p:cNvPr id="4" name="Rectangle 3">
            <a:extLst>
              <a:ext uri="{FF2B5EF4-FFF2-40B4-BE49-F238E27FC236}">
                <a16:creationId xmlns:a16="http://schemas.microsoft.com/office/drawing/2014/main" id="{F20F477B-BBA2-1FE5-B018-B54CB0D65096}"/>
              </a:ext>
            </a:extLst>
          </p:cNvPr>
          <p:cNvSpPr/>
          <p:nvPr/>
        </p:nvSpPr>
        <p:spPr>
          <a:xfrm>
            <a:off x="468203" y="1456830"/>
            <a:ext cx="5620032" cy="492448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a:ea typeface="+mn-ea"/>
              <a:cs typeface="+mn-cs"/>
            </a:endParaRPr>
          </a:p>
        </p:txBody>
      </p:sp>
      <p:sp>
        <p:nvSpPr>
          <p:cNvPr id="5" name="TextBox 4">
            <a:extLst>
              <a:ext uri="{FF2B5EF4-FFF2-40B4-BE49-F238E27FC236}">
                <a16:creationId xmlns:a16="http://schemas.microsoft.com/office/drawing/2014/main" id="{43CE280C-9583-840F-9801-9DB8BF8C7FB9}"/>
              </a:ext>
            </a:extLst>
          </p:cNvPr>
          <p:cNvSpPr txBox="1"/>
          <p:nvPr/>
        </p:nvSpPr>
        <p:spPr>
          <a:xfrm>
            <a:off x="468203" y="1639336"/>
            <a:ext cx="3351323" cy="3046988"/>
          </a:xfrm>
          <a:prstGeom prst="rect">
            <a:avLst/>
          </a:prstGeom>
          <a:noFill/>
        </p:spPr>
        <p:txBody>
          <a:bodyPr wrap="square" lIns="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FFFFFF"/>
                </a:solidFill>
                <a:effectLst/>
                <a:uLnTx/>
                <a:uFillTx/>
                <a:latin typeface="Segoe UI"/>
                <a:ea typeface="+mn-ea"/>
                <a:cs typeface="+mn-cs"/>
              </a:rPr>
              <a:t>Agentic RAG for SharePoint, and more maker controls!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Segoe U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Segoe UI"/>
                <a:ea typeface="+mn-ea"/>
                <a:cs typeface="+mn-cs"/>
              </a:rPr>
              <a:t>Agent can </a:t>
            </a:r>
            <a:r>
              <a:rPr kumimoji="0" lang="en-US" sz="1200" b="1" i="0" u="none" strike="noStrike" kern="1200" cap="none" spc="0" normalizeH="0" baseline="0" noProof="0">
                <a:ln>
                  <a:noFill/>
                </a:ln>
                <a:solidFill>
                  <a:srgbClr val="FFFFFF"/>
                </a:solidFill>
                <a:effectLst/>
                <a:uLnTx/>
                <a:uFillTx/>
                <a:latin typeface="Segoe UI"/>
                <a:ea typeface="+mn-ea"/>
                <a:cs typeface="+mn-cs"/>
              </a:rPr>
              <a:t>smartly </a:t>
            </a:r>
            <a:r>
              <a:rPr kumimoji="0" lang="en-US" sz="1200" b="0" i="0" u="none" strike="noStrike" kern="1200" cap="none" spc="0" normalizeH="0" baseline="0" noProof="0">
                <a:ln>
                  <a:noFill/>
                </a:ln>
                <a:solidFill>
                  <a:srgbClr val="FFFFFF"/>
                </a:solidFill>
                <a:effectLst/>
                <a:uLnTx/>
                <a:uFillTx/>
                <a:latin typeface="Segoe UI"/>
                <a:ea typeface="+mn-ea"/>
                <a:cs typeface="+mn-cs"/>
              </a:rPr>
              <a:t>decide to </a:t>
            </a:r>
            <a:r>
              <a:rPr kumimoji="0" lang="en-US" sz="1200" b="1" i="0" u="none" strike="noStrike" kern="1200" cap="none" spc="0" normalizeH="0" baseline="0" noProof="0">
                <a:ln>
                  <a:noFill/>
                </a:ln>
                <a:solidFill>
                  <a:srgbClr val="FFFFFF"/>
                </a:solidFill>
                <a:effectLst/>
                <a:uLnTx/>
                <a:uFillTx/>
                <a:latin typeface="Segoe UI"/>
                <a:ea typeface="+mn-ea"/>
                <a:cs typeface="+mn-cs"/>
              </a:rPr>
              <a:t>read full file </a:t>
            </a:r>
            <a:r>
              <a:rPr kumimoji="0" lang="en-US" sz="1200" b="0" i="0" u="none" strike="noStrike" kern="1200" cap="none" spc="0" normalizeH="0" baseline="0" noProof="0">
                <a:ln>
                  <a:noFill/>
                </a:ln>
                <a:solidFill>
                  <a:srgbClr val="FFFFFF"/>
                </a:solidFill>
                <a:effectLst/>
                <a:uLnTx/>
                <a:uFillTx/>
                <a:latin typeface="Segoe UI"/>
                <a:ea typeface="+mn-ea"/>
                <a:cs typeface="+mn-cs"/>
              </a:rPr>
              <a:t>or </a:t>
            </a:r>
            <a:r>
              <a:rPr kumimoji="0" lang="en-US" sz="1200" b="1" i="0" u="none" strike="noStrike" kern="1200" cap="none" spc="0" normalizeH="0" baseline="0" noProof="0">
                <a:ln>
                  <a:noFill/>
                </a:ln>
                <a:solidFill>
                  <a:srgbClr val="FFFFFF"/>
                </a:solidFill>
                <a:effectLst/>
                <a:uLnTx/>
                <a:uFillTx/>
                <a:latin typeface="Segoe UI"/>
                <a:ea typeface="+mn-ea"/>
                <a:cs typeface="+mn-cs"/>
              </a:rPr>
              <a:t>find in find </a:t>
            </a:r>
            <a:r>
              <a:rPr kumimoji="0" lang="en-US" sz="1200" b="0" i="0" u="none" strike="noStrike" kern="1200" cap="none" spc="0" normalizeH="0" baseline="0" noProof="0">
                <a:ln>
                  <a:noFill/>
                </a:ln>
                <a:solidFill>
                  <a:srgbClr val="FFFFFF"/>
                </a:solidFill>
                <a:effectLst/>
                <a:uLnTx/>
                <a:uFillTx/>
                <a:latin typeface="Segoe UI"/>
                <a:ea typeface="+mn-ea"/>
                <a:cs typeface="+mn-cs"/>
              </a:rPr>
              <a:t>depending on the query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Segoe U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Segoe UI"/>
                <a:ea typeface="+mn-ea"/>
                <a:cs typeface="+mn-cs"/>
              </a:rPr>
              <a:t>Agents can </a:t>
            </a:r>
            <a:r>
              <a:rPr kumimoji="0" lang="en-US" sz="1200" b="1" i="0" u="none" strike="noStrike" kern="1200" cap="none" spc="0" normalizeH="0" baseline="0" noProof="0">
                <a:ln>
                  <a:noFill/>
                </a:ln>
                <a:solidFill>
                  <a:srgbClr val="FFFFFF"/>
                </a:solidFill>
                <a:effectLst/>
                <a:uLnTx/>
                <a:uFillTx/>
                <a:latin typeface="Segoe UI"/>
                <a:ea typeface="+mn-ea"/>
                <a:cs typeface="+mn-cs"/>
              </a:rPr>
              <a:t>compare </a:t>
            </a:r>
            <a:r>
              <a:rPr kumimoji="0" lang="en-US" sz="1200" b="0" i="0" u="none" strike="noStrike" kern="1200" cap="none" spc="0" normalizeH="0" baseline="0" noProof="0">
                <a:ln>
                  <a:noFill/>
                </a:ln>
                <a:solidFill>
                  <a:srgbClr val="FFFFFF"/>
                </a:solidFill>
                <a:effectLst/>
                <a:uLnTx/>
                <a:uFillTx/>
                <a:latin typeface="Segoe UI"/>
                <a:ea typeface="+mn-ea"/>
                <a:cs typeface="+mn-cs"/>
              </a:rPr>
              <a:t>files from SharePoint</a:t>
            </a:r>
            <a:endParaRPr kumimoji="0" lang="en-US" sz="1200" b="0" i="1" u="none" strike="noStrike" kern="1200" cap="none" spc="0" normalizeH="0" baseline="0" noProof="0">
              <a:ln>
                <a:noFill/>
              </a:ln>
              <a:solidFill>
                <a:srgbClr val="FFFFFF"/>
              </a:solidFill>
              <a:effectLst/>
              <a:uLnTx/>
              <a:uFillTx/>
              <a:latin typeface="Segoe UI"/>
              <a:ea typeface="+mn-ea"/>
              <a:cs typeface="Segoe U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Segoe UI"/>
              <a:ea typeface="+mn-ea"/>
              <a:cs typeface="Segoe UI"/>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Segoe UI"/>
                <a:ea typeface="+mn-ea"/>
                <a:cs typeface="+mn-cs"/>
              </a:rPr>
              <a:t>Makers can use variables to target public website or SharePoint sites better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Segoe U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Segoe UI"/>
                <a:ea typeface="+mn-ea"/>
                <a:cs typeface="+mn-cs"/>
              </a:rPr>
              <a:t>Use SharePoint metadata filters to scope the knowledge that your agents use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Segoe U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Segoe UI"/>
                <a:ea typeface="+mn-ea"/>
                <a:cs typeface="+mn-cs"/>
              </a:rPr>
              <a:t>Use </a:t>
            </a:r>
            <a:r>
              <a:rPr kumimoji="0" lang="en-US" sz="1200" b="1" i="0" u="none" strike="noStrike" kern="1200" cap="none" spc="0" normalizeH="0" baseline="0" noProof="0">
                <a:ln>
                  <a:noFill/>
                </a:ln>
                <a:solidFill>
                  <a:srgbClr val="FFFFFF"/>
                </a:solidFill>
                <a:effectLst/>
                <a:uLnTx/>
                <a:uFillTx/>
                <a:latin typeface="Segoe UI"/>
                <a:ea typeface="+mn-ea"/>
                <a:cs typeface="+mn-cs"/>
              </a:rPr>
              <a:t>ServiceNow</a:t>
            </a:r>
            <a:r>
              <a:rPr kumimoji="0" lang="en-US" sz="1200" b="0" i="0" u="none" strike="noStrike" kern="1200" cap="none" spc="0" normalizeH="0" baseline="0" noProof="0">
                <a:ln>
                  <a:noFill/>
                </a:ln>
                <a:solidFill>
                  <a:srgbClr val="FFFFFF"/>
                </a:solidFill>
                <a:effectLst/>
                <a:uLnTx/>
                <a:uFillTx/>
                <a:latin typeface="Segoe UI"/>
                <a:ea typeface="+mn-ea"/>
                <a:cs typeface="+mn-cs"/>
              </a:rPr>
              <a:t> via </a:t>
            </a:r>
            <a:r>
              <a:rPr kumimoji="0" lang="en-US" sz="1200" b="1" i="0" u="none" strike="noStrike" kern="1200" cap="none" spc="0" normalizeH="0" baseline="0" noProof="0">
                <a:ln>
                  <a:noFill/>
                </a:ln>
                <a:solidFill>
                  <a:srgbClr val="FFFFFF"/>
                </a:solidFill>
                <a:effectLst/>
                <a:uLnTx/>
                <a:uFillTx/>
                <a:latin typeface="Segoe UI"/>
                <a:ea typeface="+mn-ea"/>
                <a:cs typeface="+mn-cs"/>
              </a:rPr>
              <a:t>M365 Graph Connectors</a:t>
            </a:r>
            <a:endParaRPr kumimoji="0" lang="en-US" sz="1200" b="1" i="0" u="none" strike="noStrike" kern="1200" cap="none" spc="0" normalizeH="0" baseline="0" noProof="0">
              <a:ln>
                <a:noFill/>
              </a:ln>
              <a:solidFill>
                <a:srgbClr val="FFFFFF"/>
              </a:solidFill>
              <a:effectLst/>
              <a:uLnTx/>
              <a:uFillTx/>
              <a:latin typeface="Segoe UI"/>
              <a:ea typeface="+mn-ea"/>
              <a:cs typeface="Segoe UI"/>
            </a:endParaRPr>
          </a:p>
        </p:txBody>
      </p:sp>
      <p:pic>
        <p:nvPicPr>
          <p:cNvPr id="7" name="Picture 6">
            <a:extLst>
              <a:ext uri="{FF2B5EF4-FFF2-40B4-BE49-F238E27FC236}">
                <a16:creationId xmlns:a16="http://schemas.microsoft.com/office/drawing/2014/main" id="{0A7BD02C-300C-246A-94F7-B327A13FAFA8}"/>
              </a:ext>
            </a:extLst>
          </p:cNvPr>
          <p:cNvPicPr>
            <a:picLocks noChangeAspect="1"/>
          </p:cNvPicPr>
          <p:nvPr/>
        </p:nvPicPr>
        <p:blipFill>
          <a:blip r:embed="rId3"/>
          <a:stretch>
            <a:fillRect/>
          </a:stretch>
        </p:blipFill>
        <p:spPr>
          <a:xfrm>
            <a:off x="5012543" y="1367930"/>
            <a:ext cx="3140137" cy="4903889"/>
          </a:xfrm>
          <a:prstGeom prst="roundRect">
            <a:avLst>
              <a:gd name="adj" fmla="val 4058"/>
            </a:avLst>
          </a:prstGeom>
        </p:spPr>
      </p:pic>
      <p:pic>
        <p:nvPicPr>
          <p:cNvPr id="9" name="Picture 8">
            <a:extLst>
              <a:ext uri="{FF2B5EF4-FFF2-40B4-BE49-F238E27FC236}">
                <a16:creationId xmlns:a16="http://schemas.microsoft.com/office/drawing/2014/main" id="{45AD94DD-01F4-4A02-6211-D3A6E0F85DDD}"/>
              </a:ext>
            </a:extLst>
          </p:cNvPr>
          <p:cNvPicPr>
            <a:picLocks noChangeAspect="1"/>
          </p:cNvPicPr>
          <p:nvPr/>
        </p:nvPicPr>
        <p:blipFill>
          <a:blip r:embed="rId4"/>
          <a:srcRect l="1932" b="10611"/>
          <a:stretch>
            <a:fillRect/>
          </a:stretch>
        </p:blipFill>
        <p:spPr>
          <a:xfrm>
            <a:off x="8648699" y="1367929"/>
            <a:ext cx="3140137" cy="4903889"/>
          </a:xfrm>
          <a:prstGeom prst="roundRect">
            <a:avLst>
              <a:gd name="adj" fmla="val 756"/>
            </a:avLst>
          </a:prstGeom>
        </p:spPr>
      </p:pic>
      <p:sp>
        <p:nvSpPr>
          <p:cNvPr id="10" name="Rectangle 9">
            <a:extLst>
              <a:ext uri="{FF2B5EF4-FFF2-40B4-BE49-F238E27FC236}">
                <a16:creationId xmlns:a16="http://schemas.microsoft.com/office/drawing/2014/main" id="{5F7C5B11-AAF0-EF07-F9B6-30A412435B39}"/>
              </a:ext>
            </a:extLst>
          </p:cNvPr>
          <p:cNvSpPr/>
          <p:nvPr/>
        </p:nvSpPr>
        <p:spPr bwMode="auto">
          <a:xfrm>
            <a:off x="5283200" y="3648364"/>
            <a:ext cx="2392218" cy="517236"/>
          </a:xfrm>
          <a:prstGeom prst="rect">
            <a:avLst/>
          </a:prstGeom>
          <a:solidFill>
            <a:srgbClr val="C00000">
              <a:alpha val="2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11" name="Rectangle 10">
            <a:extLst>
              <a:ext uri="{FF2B5EF4-FFF2-40B4-BE49-F238E27FC236}">
                <a16:creationId xmlns:a16="http://schemas.microsoft.com/office/drawing/2014/main" id="{B062DFD0-A702-DBFE-A899-2FE0F1AA4902}"/>
              </a:ext>
            </a:extLst>
          </p:cNvPr>
          <p:cNvSpPr/>
          <p:nvPr/>
        </p:nvSpPr>
        <p:spPr bwMode="auto">
          <a:xfrm>
            <a:off x="9240982" y="4834768"/>
            <a:ext cx="2119745" cy="300650"/>
          </a:xfrm>
          <a:prstGeom prst="rect">
            <a:avLst/>
          </a:prstGeom>
          <a:solidFill>
            <a:srgbClr val="8DE971">
              <a:alpha val="2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12" name="Rectangle 11">
            <a:extLst>
              <a:ext uri="{FF2B5EF4-FFF2-40B4-BE49-F238E27FC236}">
                <a16:creationId xmlns:a16="http://schemas.microsoft.com/office/drawing/2014/main" id="{CB54EE7B-82D4-D09B-5B5E-F168E30A010C}"/>
              </a:ext>
            </a:extLst>
          </p:cNvPr>
          <p:cNvSpPr/>
          <p:nvPr/>
        </p:nvSpPr>
        <p:spPr bwMode="auto">
          <a:xfrm>
            <a:off x="10797310" y="4684443"/>
            <a:ext cx="563417" cy="150325"/>
          </a:xfrm>
          <a:prstGeom prst="rect">
            <a:avLst/>
          </a:prstGeom>
          <a:solidFill>
            <a:srgbClr val="8DE971">
              <a:alpha val="2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Tree>
    <p:extLst>
      <p:ext uri="{BB962C8B-B14F-4D97-AF65-F5344CB8AC3E}">
        <p14:creationId xmlns:p14="http://schemas.microsoft.com/office/powerpoint/2010/main" val="37160393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50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1000"/>
                            </p:stCondLst>
                            <p:childTnLst>
                              <p:par>
                                <p:cTn id="9" presetID="22" presetClass="entr" presetSubtype="8" fill="hold" grpId="0" nodeType="afterEffect">
                                  <p:stCondLst>
                                    <p:cond delay="75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par>
                                <p:cTn id="12" presetID="22" presetClass="entr" presetSubtype="8" fill="hold" grpId="0" nodeType="withEffect">
                                  <p:stCondLst>
                                    <p:cond delay="750"/>
                                  </p:stCondLst>
                                  <p:childTnLst>
                                    <p:set>
                                      <p:cBhvr>
                                        <p:cTn id="13" dur="1" fill="hold">
                                          <p:stCondLst>
                                            <p:cond delay="0"/>
                                          </p:stCondLst>
                                        </p:cTn>
                                        <p:tgtEl>
                                          <p:spTgt spid="12"/>
                                        </p:tgtEl>
                                        <p:attrNameLst>
                                          <p:attrName>style.visibility</p:attrName>
                                        </p:attrNameLst>
                                      </p:cBhvr>
                                      <p:to>
                                        <p:strVal val="visible"/>
                                      </p:to>
                                    </p:set>
                                    <p:animEffect transition="in" filter="wipe(left)">
                                      <p:cBhvr>
                                        <p:cTn id="1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30FBDE-B942-89E8-060A-315BEA0F54D9}"/>
            </a:ext>
          </a:extLst>
        </p:cNvPr>
        <p:cNvGrpSpPr/>
        <p:nvPr/>
      </p:nvGrpSpPr>
      <p:grpSpPr>
        <a:xfrm>
          <a:off x="0" y="0"/>
          <a:ext cx="0" cy="0"/>
          <a:chOff x="0" y="0"/>
          <a:chExt cx="0" cy="0"/>
        </a:xfrm>
      </p:grpSpPr>
      <p:sp>
        <p:nvSpPr>
          <p:cNvPr id="20" name="TextBox 19">
            <a:extLst>
              <a:ext uri="{FF2B5EF4-FFF2-40B4-BE49-F238E27FC236}">
                <a16:creationId xmlns:a16="http://schemas.microsoft.com/office/drawing/2014/main" id="{CAD0F94A-B3BA-7E2A-FED7-81CC8903697F}"/>
              </a:ext>
            </a:extLst>
          </p:cNvPr>
          <p:cNvSpPr txBox="1"/>
          <p:nvPr/>
        </p:nvSpPr>
        <p:spPr>
          <a:xfrm>
            <a:off x="498538" y="307180"/>
            <a:ext cx="9028010" cy="646331"/>
          </a:xfrm>
          <a:prstGeom prst="rect">
            <a:avLst/>
          </a:prstGeom>
          <a:noFill/>
        </p:spPr>
        <p:txBody>
          <a:bodyPr wrap="square" lIns="0" tIns="45720" rIns="91440" bIns="45720" anchor="t">
            <a:spAutoFit/>
          </a:bodyPr>
          <a:lstStyle/>
          <a:p>
            <a:pPr>
              <a:defRPr/>
            </a:pPr>
            <a:r>
              <a:rPr lang="en-US" sz="3600" b="1" spc="-50">
                <a:ln w="3175">
                  <a:noFill/>
                </a:ln>
                <a:gradFill>
                  <a:gsLst>
                    <a:gs pos="31000">
                      <a:srgbClr val="F4364C"/>
                    </a:gs>
                    <a:gs pos="63000">
                      <a:srgbClr val="C03BC4"/>
                    </a:gs>
                  </a:gsLst>
                  <a:lin ang="2700000" scaled="0"/>
                </a:gradFill>
                <a:latin typeface="Segoe UI Variable Display"/>
                <a:cs typeface="Segoe UI Variable Display"/>
              </a:rPr>
              <a:t>New Answers capabilities</a:t>
            </a:r>
            <a:endParaRPr lang="en-US" sz="3600" b="1" spc="-50">
              <a:ln w="3175">
                <a:noFill/>
              </a:ln>
              <a:gradFill>
                <a:gsLst>
                  <a:gs pos="31000">
                    <a:srgbClr val="F4364C"/>
                  </a:gs>
                  <a:gs pos="63000">
                    <a:srgbClr val="C03BC4"/>
                  </a:gs>
                </a:gsLst>
                <a:lin ang="2700000" scaled="0"/>
              </a:gradFill>
              <a:latin typeface="Segoe UI Variable Display" pitchFamily="2" charset="0"/>
              <a:cs typeface="Segoe UI Variable Display" pitchFamily="2" charset="0"/>
            </a:endParaRPr>
          </a:p>
        </p:txBody>
      </p:sp>
      <p:sp>
        <p:nvSpPr>
          <p:cNvPr id="22" name="Freeform 1">
            <a:extLst>
              <a:ext uri="{FF2B5EF4-FFF2-40B4-BE49-F238E27FC236}">
                <a16:creationId xmlns:a16="http://schemas.microsoft.com/office/drawing/2014/main" id="{2EBA727E-85A3-ED32-A6C6-ECE60F771100}"/>
              </a:ext>
            </a:extLst>
          </p:cNvPr>
          <p:cNvSpPr/>
          <p:nvPr/>
        </p:nvSpPr>
        <p:spPr>
          <a:xfrm>
            <a:off x="0" y="2229556"/>
            <a:ext cx="133350" cy="2605212"/>
          </a:xfrm>
          <a:custGeom>
            <a:avLst/>
            <a:gdLst>
              <a:gd name="connsiteX0" fmla="*/ 0 w 200025"/>
              <a:gd name="connsiteY0" fmla="*/ 0 h 3067050"/>
              <a:gd name="connsiteX1" fmla="*/ 57150 w 200025"/>
              <a:gd name="connsiteY1" fmla="*/ 0 h 3067050"/>
              <a:gd name="connsiteX2" fmla="*/ 200025 w 200025"/>
              <a:gd name="connsiteY2" fmla="*/ 142875 h 3067050"/>
              <a:gd name="connsiteX3" fmla="*/ 200025 w 200025"/>
              <a:gd name="connsiteY3" fmla="*/ 2924175 h 3067050"/>
              <a:gd name="connsiteX4" fmla="*/ 57150 w 200025"/>
              <a:gd name="connsiteY4" fmla="*/ 3067050 h 3067050"/>
              <a:gd name="connsiteX5" fmla="*/ 0 w 200025"/>
              <a:gd name="connsiteY5" fmla="*/ 3067050 h 3067050"/>
              <a:gd name="connsiteX6" fmla="*/ 0 w 200025"/>
              <a:gd name="connsiteY6" fmla="*/ 0 h 306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025" h="3067050">
                <a:moveTo>
                  <a:pt x="0" y="0"/>
                </a:moveTo>
                <a:lnTo>
                  <a:pt x="57150" y="0"/>
                </a:lnTo>
                <a:cubicBezTo>
                  <a:pt x="136058" y="0"/>
                  <a:pt x="200025" y="63967"/>
                  <a:pt x="200025" y="142875"/>
                </a:cubicBezTo>
                <a:lnTo>
                  <a:pt x="200025" y="2924175"/>
                </a:lnTo>
                <a:cubicBezTo>
                  <a:pt x="200025" y="3003080"/>
                  <a:pt x="136058" y="3067050"/>
                  <a:pt x="57150" y="3067050"/>
                </a:cubicBezTo>
                <a:lnTo>
                  <a:pt x="0" y="3067050"/>
                </a:lnTo>
                <a:lnTo>
                  <a:pt x="0" y="0"/>
                </a:lnTo>
                <a:close/>
              </a:path>
            </a:pathLst>
          </a:custGeom>
          <a:gradFill flip="none" rotWithShape="1">
            <a:gsLst>
              <a:gs pos="100000">
                <a:srgbClr val="AC35AF"/>
              </a:gs>
              <a:gs pos="28000">
                <a:srgbClr val="F65567"/>
              </a:gs>
            </a:gsLst>
            <a:path path="circle">
              <a:fillToRect l="100000" t="100000"/>
            </a:path>
            <a:tileRect r="-100000" b="-100000"/>
          </a:gradFill>
          <a:ln w="15875" cap="rnd">
            <a:noFill/>
            <a:prstDash val="solid"/>
            <a:round/>
          </a:ln>
          <a:effectLst/>
        </p:spPr>
        <p:txBody>
          <a:bodyPr rot="0" spcFirstLastPara="0" vertOverflow="overflow" horzOverflow="overflow" vert="horz" wrap="square" lIns="914401" tIns="261258" rIns="914401" bIns="391886" numCol="1" spcCol="0" rtlCol="0" fromWordArt="0" anchor="ctr" anchorCtr="0" forceAA="0" compatLnSpc="1">
            <a:prstTxWarp prst="textNoShape">
              <a:avLst/>
            </a:prstTxWarp>
            <a:noAutofit/>
          </a:bodyPr>
          <a:lstStyle/>
          <a:p>
            <a:pPr algn="ctr" defTabSz="3447426">
              <a:spcBef>
                <a:spcPts val="1205"/>
              </a:spcBef>
              <a:tabLst>
                <a:tab pos="5665570" algn="l"/>
              </a:tabLst>
            </a:pPr>
            <a:endParaRPr lang="en-US" sz="5141" b="1">
              <a:ln w="3175">
                <a:noFill/>
              </a:ln>
              <a:gradFill flip="none" rotWithShape="1">
                <a:gsLst>
                  <a:gs pos="20183">
                    <a:srgbClr val="FFFFFF"/>
                  </a:gs>
                  <a:gs pos="42000">
                    <a:srgbClr val="FFFFFF"/>
                  </a:gs>
                </a:gsLst>
                <a:lin ang="2700000" scaled="0"/>
                <a:tileRect/>
              </a:gradFill>
              <a:latin typeface="Segoe UI Variable Display Semib" pitchFamily="2" charset="0"/>
              <a:cs typeface="Segoe Sans Display Semibold" pitchFamily="2" charset="0"/>
            </a:endParaRPr>
          </a:p>
        </p:txBody>
      </p:sp>
      <p:sp>
        <p:nvSpPr>
          <p:cNvPr id="4" name="Rectangle 3">
            <a:extLst>
              <a:ext uri="{FF2B5EF4-FFF2-40B4-BE49-F238E27FC236}">
                <a16:creationId xmlns:a16="http://schemas.microsoft.com/office/drawing/2014/main" id="{A7AFCB7A-F96A-50DB-A246-0CC6CE7ECB58}"/>
              </a:ext>
            </a:extLst>
          </p:cNvPr>
          <p:cNvSpPr/>
          <p:nvPr/>
        </p:nvSpPr>
        <p:spPr>
          <a:xfrm>
            <a:off x="468203" y="1456830"/>
            <a:ext cx="5620032" cy="492448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a:ea typeface="+mn-ea"/>
              <a:cs typeface="+mn-cs"/>
            </a:endParaRPr>
          </a:p>
        </p:txBody>
      </p:sp>
      <p:sp>
        <p:nvSpPr>
          <p:cNvPr id="5" name="TextBox 4">
            <a:extLst>
              <a:ext uri="{FF2B5EF4-FFF2-40B4-BE49-F238E27FC236}">
                <a16:creationId xmlns:a16="http://schemas.microsoft.com/office/drawing/2014/main" id="{B8C32193-26D1-2226-70EE-B434C9D1CC19}"/>
              </a:ext>
            </a:extLst>
          </p:cNvPr>
          <p:cNvSpPr txBox="1"/>
          <p:nvPr/>
        </p:nvSpPr>
        <p:spPr>
          <a:xfrm>
            <a:off x="468203" y="1639336"/>
            <a:ext cx="3351323" cy="3046988"/>
          </a:xfrm>
          <a:prstGeom prst="rect">
            <a:avLst/>
          </a:prstGeom>
          <a:noFill/>
        </p:spPr>
        <p:txBody>
          <a:bodyPr wrap="square" lIns="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FFFFFF"/>
                </a:solidFill>
                <a:effectLst/>
                <a:uLnTx/>
                <a:uFillTx/>
                <a:latin typeface="Segoe UI"/>
                <a:ea typeface="+mn-ea"/>
                <a:cs typeface="+mn-cs"/>
              </a:rPr>
              <a:t>Agentic RAG for SharePoint, and more maker controls!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Segoe U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Segoe UI"/>
                <a:ea typeface="+mn-ea"/>
                <a:cs typeface="+mn-cs"/>
              </a:rPr>
              <a:t>Agent can </a:t>
            </a:r>
            <a:r>
              <a:rPr kumimoji="0" lang="en-US" sz="1200" b="1" i="0" u="none" strike="noStrike" kern="1200" cap="none" spc="0" normalizeH="0" baseline="0" noProof="0">
                <a:ln>
                  <a:noFill/>
                </a:ln>
                <a:solidFill>
                  <a:srgbClr val="FFFFFF"/>
                </a:solidFill>
                <a:effectLst/>
                <a:uLnTx/>
                <a:uFillTx/>
                <a:latin typeface="Segoe UI"/>
                <a:ea typeface="+mn-ea"/>
                <a:cs typeface="+mn-cs"/>
              </a:rPr>
              <a:t>smartly </a:t>
            </a:r>
            <a:r>
              <a:rPr kumimoji="0" lang="en-US" sz="1200" b="0" i="0" u="none" strike="noStrike" kern="1200" cap="none" spc="0" normalizeH="0" baseline="0" noProof="0">
                <a:ln>
                  <a:noFill/>
                </a:ln>
                <a:solidFill>
                  <a:srgbClr val="FFFFFF"/>
                </a:solidFill>
                <a:effectLst/>
                <a:uLnTx/>
                <a:uFillTx/>
                <a:latin typeface="Segoe UI"/>
                <a:ea typeface="+mn-ea"/>
                <a:cs typeface="+mn-cs"/>
              </a:rPr>
              <a:t>decide to </a:t>
            </a:r>
            <a:r>
              <a:rPr kumimoji="0" lang="en-US" sz="1200" b="1" i="0" u="none" strike="noStrike" kern="1200" cap="none" spc="0" normalizeH="0" baseline="0" noProof="0">
                <a:ln>
                  <a:noFill/>
                </a:ln>
                <a:solidFill>
                  <a:srgbClr val="FFFFFF"/>
                </a:solidFill>
                <a:effectLst/>
                <a:uLnTx/>
                <a:uFillTx/>
                <a:latin typeface="Segoe UI"/>
                <a:ea typeface="+mn-ea"/>
                <a:cs typeface="+mn-cs"/>
              </a:rPr>
              <a:t>read full file </a:t>
            </a:r>
            <a:r>
              <a:rPr kumimoji="0" lang="en-US" sz="1200" b="0" i="0" u="none" strike="noStrike" kern="1200" cap="none" spc="0" normalizeH="0" baseline="0" noProof="0">
                <a:ln>
                  <a:noFill/>
                </a:ln>
                <a:solidFill>
                  <a:srgbClr val="FFFFFF"/>
                </a:solidFill>
                <a:effectLst/>
                <a:uLnTx/>
                <a:uFillTx/>
                <a:latin typeface="Segoe UI"/>
                <a:ea typeface="+mn-ea"/>
                <a:cs typeface="+mn-cs"/>
              </a:rPr>
              <a:t>or f</a:t>
            </a:r>
            <a:r>
              <a:rPr kumimoji="0" lang="en-US" sz="1200" b="1" i="0" u="none" strike="noStrike" kern="1200" cap="none" spc="0" normalizeH="0" baseline="0" noProof="0">
                <a:ln>
                  <a:noFill/>
                </a:ln>
                <a:solidFill>
                  <a:srgbClr val="FFFFFF"/>
                </a:solidFill>
                <a:effectLst/>
                <a:uLnTx/>
                <a:uFillTx/>
                <a:latin typeface="Segoe UI"/>
                <a:ea typeface="+mn-ea"/>
                <a:cs typeface="+mn-cs"/>
              </a:rPr>
              <a:t>ind in find </a:t>
            </a:r>
            <a:r>
              <a:rPr kumimoji="0" lang="en-US" sz="1200" b="0" i="0" u="none" strike="noStrike" kern="1200" cap="none" spc="0" normalizeH="0" baseline="0" noProof="0">
                <a:ln>
                  <a:noFill/>
                </a:ln>
                <a:solidFill>
                  <a:srgbClr val="FFFFFF"/>
                </a:solidFill>
                <a:effectLst/>
                <a:uLnTx/>
                <a:uFillTx/>
                <a:latin typeface="Segoe UI"/>
                <a:ea typeface="+mn-ea"/>
                <a:cs typeface="+mn-cs"/>
              </a:rPr>
              <a:t>depending on the query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Segoe U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Segoe UI"/>
                <a:ea typeface="+mn-ea"/>
                <a:cs typeface="+mn-cs"/>
              </a:rPr>
              <a:t>Agents can </a:t>
            </a:r>
            <a:r>
              <a:rPr kumimoji="0" lang="en-US" sz="1200" b="1" i="0" u="none" strike="noStrike" kern="1200" cap="none" spc="0" normalizeH="0" baseline="0" noProof="0">
                <a:ln>
                  <a:noFill/>
                </a:ln>
                <a:solidFill>
                  <a:srgbClr val="FFFFFF"/>
                </a:solidFill>
                <a:effectLst/>
                <a:uLnTx/>
                <a:uFillTx/>
                <a:latin typeface="Segoe UI"/>
                <a:ea typeface="+mn-ea"/>
                <a:cs typeface="+mn-cs"/>
              </a:rPr>
              <a:t>compare </a:t>
            </a:r>
            <a:r>
              <a:rPr kumimoji="0" lang="en-US" sz="1200" b="0" i="0" u="none" strike="noStrike" kern="1200" cap="none" spc="0" normalizeH="0" baseline="0" noProof="0">
                <a:ln>
                  <a:noFill/>
                </a:ln>
                <a:solidFill>
                  <a:srgbClr val="FFFFFF"/>
                </a:solidFill>
                <a:effectLst/>
                <a:uLnTx/>
                <a:uFillTx/>
                <a:latin typeface="Segoe UI"/>
                <a:ea typeface="+mn-ea"/>
                <a:cs typeface="+mn-cs"/>
              </a:rPr>
              <a:t>files from SharePoint</a:t>
            </a:r>
            <a:endParaRPr kumimoji="0" lang="en-US" sz="1200" b="0" i="1" u="none" strike="noStrike" kern="1200" cap="none" spc="0" normalizeH="0" baseline="0" noProof="0">
              <a:ln>
                <a:noFill/>
              </a:ln>
              <a:solidFill>
                <a:srgbClr val="FFFFFF"/>
              </a:solidFill>
              <a:effectLst/>
              <a:uLnTx/>
              <a:uFillTx/>
              <a:latin typeface="Segoe UI"/>
              <a:ea typeface="+mn-ea"/>
              <a:cs typeface="Segoe U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Segoe UI"/>
              <a:ea typeface="+mn-ea"/>
              <a:cs typeface="Segoe UI"/>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Segoe UI"/>
                <a:ea typeface="+mn-ea"/>
                <a:cs typeface="+mn-cs"/>
              </a:rPr>
              <a:t>Makers can use variables to target public website or SharePoint sites better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Segoe U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Segoe UI"/>
                <a:ea typeface="+mn-ea"/>
                <a:cs typeface="+mn-cs"/>
              </a:rPr>
              <a:t>Use SharePoint metadata filters to scope the knowledge that your agents use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Segoe U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Segoe UI"/>
                <a:ea typeface="+mn-ea"/>
                <a:cs typeface="+mn-cs"/>
              </a:rPr>
              <a:t>Use </a:t>
            </a:r>
            <a:r>
              <a:rPr kumimoji="0" lang="en-US" sz="1200" b="1" i="0" u="none" strike="noStrike" kern="1200" cap="none" spc="0" normalizeH="0" baseline="0" noProof="0">
                <a:ln>
                  <a:noFill/>
                </a:ln>
                <a:solidFill>
                  <a:srgbClr val="FFFFFF"/>
                </a:solidFill>
                <a:effectLst/>
                <a:uLnTx/>
                <a:uFillTx/>
                <a:latin typeface="Segoe UI"/>
                <a:ea typeface="+mn-ea"/>
                <a:cs typeface="+mn-cs"/>
              </a:rPr>
              <a:t>ServiceNow</a:t>
            </a:r>
            <a:r>
              <a:rPr kumimoji="0" lang="en-US" sz="1200" b="0" i="0" u="none" strike="noStrike" kern="1200" cap="none" spc="0" normalizeH="0" baseline="0" noProof="0">
                <a:ln>
                  <a:noFill/>
                </a:ln>
                <a:solidFill>
                  <a:srgbClr val="FFFFFF"/>
                </a:solidFill>
                <a:effectLst/>
                <a:uLnTx/>
                <a:uFillTx/>
                <a:latin typeface="Segoe UI"/>
                <a:ea typeface="+mn-ea"/>
                <a:cs typeface="+mn-cs"/>
              </a:rPr>
              <a:t> via </a:t>
            </a:r>
            <a:r>
              <a:rPr kumimoji="0" lang="en-US" sz="1200" b="1" i="0" u="none" strike="noStrike" kern="1200" cap="none" spc="0" normalizeH="0" baseline="0" noProof="0">
                <a:ln>
                  <a:noFill/>
                </a:ln>
                <a:solidFill>
                  <a:srgbClr val="FFFFFF"/>
                </a:solidFill>
                <a:effectLst/>
                <a:uLnTx/>
                <a:uFillTx/>
                <a:latin typeface="Segoe UI"/>
                <a:ea typeface="+mn-ea"/>
                <a:cs typeface="+mn-cs"/>
              </a:rPr>
              <a:t>M365 Graph Connectors</a:t>
            </a:r>
            <a:endParaRPr kumimoji="0" lang="en-US" sz="1200" b="1" i="0" u="none" strike="noStrike" kern="1200" cap="none" spc="0" normalizeH="0" baseline="0" noProof="0">
              <a:ln>
                <a:noFill/>
              </a:ln>
              <a:solidFill>
                <a:srgbClr val="FFFFFF"/>
              </a:solidFill>
              <a:effectLst/>
              <a:uLnTx/>
              <a:uFillTx/>
              <a:latin typeface="Segoe UI"/>
              <a:ea typeface="+mn-ea"/>
              <a:cs typeface="Segoe UI"/>
            </a:endParaRPr>
          </a:p>
        </p:txBody>
      </p:sp>
      <p:pic>
        <p:nvPicPr>
          <p:cNvPr id="7" name="Picture 6">
            <a:extLst>
              <a:ext uri="{FF2B5EF4-FFF2-40B4-BE49-F238E27FC236}">
                <a16:creationId xmlns:a16="http://schemas.microsoft.com/office/drawing/2014/main" id="{5B3432E5-C283-556D-1D61-F56BB713FFAB}"/>
              </a:ext>
            </a:extLst>
          </p:cNvPr>
          <p:cNvPicPr>
            <a:picLocks noChangeAspect="1"/>
          </p:cNvPicPr>
          <p:nvPr/>
        </p:nvPicPr>
        <p:blipFill>
          <a:blip r:embed="rId3"/>
          <a:stretch>
            <a:fillRect/>
          </a:stretch>
        </p:blipFill>
        <p:spPr>
          <a:xfrm>
            <a:off x="5012543" y="1367930"/>
            <a:ext cx="3140137" cy="4903889"/>
          </a:xfrm>
          <a:prstGeom prst="rect">
            <a:avLst/>
          </a:prstGeom>
        </p:spPr>
      </p:pic>
      <p:pic>
        <p:nvPicPr>
          <p:cNvPr id="9" name="Picture 8">
            <a:extLst>
              <a:ext uri="{FF2B5EF4-FFF2-40B4-BE49-F238E27FC236}">
                <a16:creationId xmlns:a16="http://schemas.microsoft.com/office/drawing/2014/main" id="{DBD3CB0F-DF4F-65B0-9AE4-5A794E84934C}"/>
              </a:ext>
            </a:extLst>
          </p:cNvPr>
          <p:cNvPicPr>
            <a:picLocks noChangeAspect="1"/>
          </p:cNvPicPr>
          <p:nvPr/>
        </p:nvPicPr>
        <p:blipFill>
          <a:blip r:embed="rId4"/>
          <a:srcRect l="1932" b="10611"/>
          <a:stretch>
            <a:fillRect/>
          </a:stretch>
        </p:blipFill>
        <p:spPr>
          <a:xfrm>
            <a:off x="8648699" y="1367929"/>
            <a:ext cx="3140137" cy="4903889"/>
          </a:xfrm>
          <a:prstGeom prst="rect">
            <a:avLst/>
          </a:prstGeom>
        </p:spPr>
      </p:pic>
      <p:sp>
        <p:nvSpPr>
          <p:cNvPr id="10" name="Rectangle 9">
            <a:extLst>
              <a:ext uri="{FF2B5EF4-FFF2-40B4-BE49-F238E27FC236}">
                <a16:creationId xmlns:a16="http://schemas.microsoft.com/office/drawing/2014/main" id="{019B7CE7-FB9D-70F3-5CB3-397626242536}"/>
              </a:ext>
            </a:extLst>
          </p:cNvPr>
          <p:cNvSpPr/>
          <p:nvPr/>
        </p:nvSpPr>
        <p:spPr bwMode="auto">
          <a:xfrm>
            <a:off x="5283200" y="3648364"/>
            <a:ext cx="2392218" cy="517236"/>
          </a:xfrm>
          <a:prstGeom prst="rect">
            <a:avLst/>
          </a:prstGeom>
          <a:solidFill>
            <a:srgbClr val="C00000">
              <a:alpha val="2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11" name="Rectangle 10">
            <a:extLst>
              <a:ext uri="{FF2B5EF4-FFF2-40B4-BE49-F238E27FC236}">
                <a16:creationId xmlns:a16="http://schemas.microsoft.com/office/drawing/2014/main" id="{4028FBA3-414B-8600-4C2D-3BD0D4782FCD}"/>
              </a:ext>
            </a:extLst>
          </p:cNvPr>
          <p:cNvSpPr/>
          <p:nvPr/>
        </p:nvSpPr>
        <p:spPr bwMode="auto">
          <a:xfrm>
            <a:off x="9240982" y="4834768"/>
            <a:ext cx="2119745" cy="300650"/>
          </a:xfrm>
          <a:prstGeom prst="rect">
            <a:avLst/>
          </a:prstGeom>
          <a:solidFill>
            <a:srgbClr val="8DE971">
              <a:alpha val="2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12" name="Rectangle 11">
            <a:extLst>
              <a:ext uri="{FF2B5EF4-FFF2-40B4-BE49-F238E27FC236}">
                <a16:creationId xmlns:a16="http://schemas.microsoft.com/office/drawing/2014/main" id="{09259E5F-1E08-1D43-CBD4-7D9C4FAC84D8}"/>
              </a:ext>
            </a:extLst>
          </p:cNvPr>
          <p:cNvSpPr/>
          <p:nvPr/>
        </p:nvSpPr>
        <p:spPr bwMode="auto">
          <a:xfrm>
            <a:off x="10797310" y="4684443"/>
            <a:ext cx="563417" cy="150325"/>
          </a:xfrm>
          <a:prstGeom prst="rect">
            <a:avLst/>
          </a:prstGeom>
          <a:solidFill>
            <a:srgbClr val="8DE971">
              <a:alpha val="2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Tree>
    <p:extLst>
      <p:ext uri="{BB962C8B-B14F-4D97-AF65-F5344CB8AC3E}">
        <p14:creationId xmlns:p14="http://schemas.microsoft.com/office/powerpoint/2010/main" val="16263645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1BF177-C267-960B-0A74-6265431D7D56}"/>
            </a:ext>
          </a:extLst>
        </p:cNvPr>
        <p:cNvGrpSpPr/>
        <p:nvPr/>
      </p:nvGrpSpPr>
      <p:grpSpPr>
        <a:xfrm>
          <a:off x="0" y="0"/>
          <a:ext cx="0" cy="0"/>
          <a:chOff x="0" y="0"/>
          <a:chExt cx="0" cy="0"/>
        </a:xfrm>
      </p:grpSpPr>
      <p:sp>
        <p:nvSpPr>
          <p:cNvPr id="20" name="TextBox 19">
            <a:extLst>
              <a:ext uri="{FF2B5EF4-FFF2-40B4-BE49-F238E27FC236}">
                <a16:creationId xmlns:a16="http://schemas.microsoft.com/office/drawing/2014/main" id="{E6AFC731-8A28-E69C-D116-C10C1000F641}"/>
              </a:ext>
            </a:extLst>
          </p:cNvPr>
          <p:cNvSpPr txBox="1"/>
          <p:nvPr/>
        </p:nvSpPr>
        <p:spPr>
          <a:xfrm>
            <a:off x="468203" y="300908"/>
            <a:ext cx="9028010" cy="646331"/>
          </a:xfrm>
          <a:prstGeom prst="rect">
            <a:avLst/>
          </a:prstGeom>
          <a:noFill/>
        </p:spPr>
        <p:txBody>
          <a:bodyPr wrap="square" lIns="0" tIns="45720" rIns="91440" bIns="45720" anchor="t">
            <a:spAutoFit/>
          </a:bodyPr>
          <a:lstStyle/>
          <a:p>
            <a:pPr>
              <a:defRPr/>
            </a:pPr>
            <a:r>
              <a:rPr lang="en-US" sz="3600" b="1" spc="-50">
                <a:ln w="3175">
                  <a:noFill/>
                </a:ln>
                <a:gradFill>
                  <a:gsLst>
                    <a:gs pos="31000">
                      <a:srgbClr val="F4364C"/>
                    </a:gs>
                    <a:gs pos="63000">
                      <a:srgbClr val="C03BC4"/>
                    </a:gs>
                  </a:gsLst>
                  <a:lin ang="2700000" scaled="0"/>
                </a:gradFill>
                <a:latin typeface="Segoe UI Variable Display"/>
                <a:cs typeface="Segoe UI Variable Display"/>
              </a:rPr>
              <a:t>New Tools</a:t>
            </a:r>
            <a:endParaRPr lang="en-US" sz="3600" b="1" spc="-50">
              <a:ln w="3175">
                <a:noFill/>
              </a:ln>
              <a:gradFill>
                <a:gsLst>
                  <a:gs pos="31000">
                    <a:srgbClr val="F4364C"/>
                  </a:gs>
                  <a:gs pos="63000">
                    <a:srgbClr val="C03BC4"/>
                  </a:gs>
                </a:gsLst>
                <a:lin ang="2700000" scaled="0"/>
              </a:gradFill>
              <a:latin typeface="Segoe UI Variable Display" pitchFamily="2" charset="0"/>
              <a:cs typeface="Segoe UI Variable Display" pitchFamily="2" charset="0"/>
            </a:endParaRPr>
          </a:p>
        </p:txBody>
      </p:sp>
      <p:sp>
        <p:nvSpPr>
          <p:cNvPr id="22" name="Freeform 1">
            <a:extLst>
              <a:ext uri="{FF2B5EF4-FFF2-40B4-BE49-F238E27FC236}">
                <a16:creationId xmlns:a16="http://schemas.microsoft.com/office/drawing/2014/main" id="{6B2B0ABC-2CE4-9427-B1B1-DC2544C409D9}"/>
              </a:ext>
            </a:extLst>
          </p:cNvPr>
          <p:cNvSpPr/>
          <p:nvPr/>
        </p:nvSpPr>
        <p:spPr>
          <a:xfrm>
            <a:off x="0" y="2229556"/>
            <a:ext cx="133350" cy="2605212"/>
          </a:xfrm>
          <a:custGeom>
            <a:avLst/>
            <a:gdLst>
              <a:gd name="connsiteX0" fmla="*/ 0 w 200025"/>
              <a:gd name="connsiteY0" fmla="*/ 0 h 3067050"/>
              <a:gd name="connsiteX1" fmla="*/ 57150 w 200025"/>
              <a:gd name="connsiteY1" fmla="*/ 0 h 3067050"/>
              <a:gd name="connsiteX2" fmla="*/ 200025 w 200025"/>
              <a:gd name="connsiteY2" fmla="*/ 142875 h 3067050"/>
              <a:gd name="connsiteX3" fmla="*/ 200025 w 200025"/>
              <a:gd name="connsiteY3" fmla="*/ 2924175 h 3067050"/>
              <a:gd name="connsiteX4" fmla="*/ 57150 w 200025"/>
              <a:gd name="connsiteY4" fmla="*/ 3067050 h 3067050"/>
              <a:gd name="connsiteX5" fmla="*/ 0 w 200025"/>
              <a:gd name="connsiteY5" fmla="*/ 3067050 h 3067050"/>
              <a:gd name="connsiteX6" fmla="*/ 0 w 200025"/>
              <a:gd name="connsiteY6" fmla="*/ 0 h 306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025" h="3067050">
                <a:moveTo>
                  <a:pt x="0" y="0"/>
                </a:moveTo>
                <a:lnTo>
                  <a:pt x="57150" y="0"/>
                </a:lnTo>
                <a:cubicBezTo>
                  <a:pt x="136058" y="0"/>
                  <a:pt x="200025" y="63967"/>
                  <a:pt x="200025" y="142875"/>
                </a:cubicBezTo>
                <a:lnTo>
                  <a:pt x="200025" y="2924175"/>
                </a:lnTo>
                <a:cubicBezTo>
                  <a:pt x="200025" y="3003080"/>
                  <a:pt x="136058" y="3067050"/>
                  <a:pt x="57150" y="3067050"/>
                </a:cubicBezTo>
                <a:lnTo>
                  <a:pt x="0" y="3067050"/>
                </a:lnTo>
                <a:lnTo>
                  <a:pt x="0" y="0"/>
                </a:lnTo>
                <a:close/>
              </a:path>
            </a:pathLst>
          </a:custGeom>
          <a:gradFill flip="none" rotWithShape="1">
            <a:gsLst>
              <a:gs pos="100000">
                <a:srgbClr val="AC35AF"/>
              </a:gs>
              <a:gs pos="28000">
                <a:srgbClr val="F65567"/>
              </a:gs>
            </a:gsLst>
            <a:path path="circle">
              <a:fillToRect l="100000" t="100000"/>
            </a:path>
            <a:tileRect r="-100000" b="-100000"/>
          </a:gradFill>
          <a:ln w="15875" cap="rnd">
            <a:noFill/>
            <a:prstDash val="solid"/>
            <a:round/>
          </a:ln>
          <a:effectLst/>
        </p:spPr>
        <p:txBody>
          <a:bodyPr rot="0" spcFirstLastPara="0" vertOverflow="overflow" horzOverflow="overflow" vert="horz" wrap="square" lIns="914401" tIns="261258" rIns="914401" bIns="391886" numCol="1" spcCol="0" rtlCol="0" fromWordArt="0" anchor="ctr" anchorCtr="0" forceAA="0" compatLnSpc="1">
            <a:prstTxWarp prst="textNoShape">
              <a:avLst/>
            </a:prstTxWarp>
            <a:noAutofit/>
          </a:bodyPr>
          <a:lstStyle/>
          <a:p>
            <a:pPr algn="ctr" defTabSz="3447426">
              <a:spcBef>
                <a:spcPts val="1205"/>
              </a:spcBef>
              <a:tabLst>
                <a:tab pos="5665570" algn="l"/>
              </a:tabLst>
            </a:pPr>
            <a:endParaRPr lang="en-US" sz="5141" b="1">
              <a:ln w="3175">
                <a:noFill/>
              </a:ln>
              <a:gradFill flip="none" rotWithShape="1">
                <a:gsLst>
                  <a:gs pos="20183">
                    <a:srgbClr val="FFFFFF"/>
                  </a:gs>
                  <a:gs pos="42000">
                    <a:srgbClr val="FFFFFF"/>
                  </a:gs>
                </a:gsLst>
                <a:lin ang="2700000" scaled="0"/>
                <a:tileRect/>
              </a:gradFill>
              <a:latin typeface="Segoe UI Variable Display Semib" pitchFamily="2" charset="0"/>
              <a:cs typeface="Segoe Sans Display Semibold" pitchFamily="2" charset="0"/>
            </a:endParaRPr>
          </a:p>
        </p:txBody>
      </p:sp>
      <p:sp>
        <p:nvSpPr>
          <p:cNvPr id="4" name="Rectangle 3">
            <a:extLst>
              <a:ext uri="{FF2B5EF4-FFF2-40B4-BE49-F238E27FC236}">
                <a16:creationId xmlns:a16="http://schemas.microsoft.com/office/drawing/2014/main" id="{635F174E-F9F2-D293-7D48-351E0E4738B2}"/>
              </a:ext>
            </a:extLst>
          </p:cNvPr>
          <p:cNvSpPr/>
          <p:nvPr/>
        </p:nvSpPr>
        <p:spPr>
          <a:xfrm>
            <a:off x="468203" y="1456830"/>
            <a:ext cx="5620032" cy="492448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a:ea typeface="+mn-ea"/>
              <a:cs typeface="+mn-cs"/>
            </a:endParaRPr>
          </a:p>
        </p:txBody>
      </p:sp>
      <p:sp>
        <p:nvSpPr>
          <p:cNvPr id="5" name="TextBox 4">
            <a:extLst>
              <a:ext uri="{FF2B5EF4-FFF2-40B4-BE49-F238E27FC236}">
                <a16:creationId xmlns:a16="http://schemas.microsoft.com/office/drawing/2014/main" id="{156E360F-CC4D-3C2B-6ACC-9345A4405579}"/>
              </a:ext>
            </a:extLst>
          </p:cNvPr>
          <p:cNvSpPr txBox="1"/>
          <p:nvPr/>
        </p:nvSpPr>
        <p:spPr>
          <a:xfrm>
            <a:off x="468203" y="1639336"/>
            <a:ext cx="3351323" cy="2400657"/>
          </a:xfrm>
          <a:prstGeom prst="rect">
            <a:avLst/>
          </a:prstGeom>
          <a:noFill/>
        </p:spPr>
        <p:txBody>
          <a:bodyPr wrap="square" lIns="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FFFFFF"/>
                </a:solidFill>
                <a:effectLst/>
                <a:uLnTx/>
                <a:uFillTx/>
                <a:latin typeface="Segoe UI"/>
                <a:ea typeface="+mn-ea"/>
                <a:cs typeface="+mn-cs"/>
              </a:rPr>
              <a:t>Code Interpreter and computer use allow for more powerful agents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Segoe U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Segoe UI"/>
                <a:ea typeface="+mn-ea"/>
                <a:cs typeface="+mn-cs"/>
              </a:rPr>
              <a:t>Agents can generate code to parse and reason over structured data and provide </a:t>
            </a:r>
            <a:r>
              <a:rPr kumimoji="0" lang="en-US" sz="1200" b="1" i="0" u="none" strike="noStrike" kern="1200" cap="none" spc="0" normalizeH="0" baseline="0" noProof="0">
                <a:ln>
                  <a:noFill/>
                </a:ln>
                <a:solidFill>
                  <a:srgbClr val="FFFFFF"/>
                </a:solidFill>
                <a:effectLst/>
                <a:uLnTx/>
                <a:uFillTx/>
                <a:latin typeface="Segoe UI"/>
                <a:ea typeface="+mn-ea"/>
                <a:cs typeface="+mn-cs"/>
              </a:rPr>
              <a:t>analytical </a:t>
            </a:r>
            <a:r>
              <a:rPr kumimoji="0" lang="en-US" sz="1200" b="0" i="0" u="none" strike="noStrike" kern="1200" cap="none" spc="0" normalizeH="0" baseline="0" noProof="0">
                <a:ln>
                  <a:noFill/>
                </a:ln>
                <a:solidFill>
                  <a:srgbClr val="FFFFFF"/>
                </a:solidFill>
                <a:effectLst/>
                <a:uLnTx/>
                <a:uFillTx/>
                <a:latin typeface="Segoe UI"/>
                <a:ea typeface="+mn-ea"/>
                <a:cs typeface="+mn-cs"/>
              </a:rPr>
              <a:t>responses using </a:t>
            </a:r>
            <a:r>
              <a:rPr kumimoji="0" lang="en-US" sz="1200" b="1" i="0" u="none" strike="noStrike" kern="1200" cap="none" spc="0" normalizeH="0" baseline="0" noProof="0">
                <a:ln>
                  <a:noFill/>
                </a:ln>
                <a:solidFill>
                  <a:srgbClr val="FFFFFF"/>
                </a:solidFill>
                <a:effectLst/>
                <a:uLnTx/>
                <a:uFillTx/>
                <a:latin typeface="Segoe UI"/>
                <a:ea typeface="+mn-ea"/>
                <a:cs typeface="+mn-cs"/>
              </a:rPr>
              <a:t>code interpreter</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Segoe UI"/>
              <a:ea typeface="+mn-ea"/>
              <a:cs typeface="Segoe UI"/>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Segoe UI"/>
                <a:ea typeface="+mn-ea"/>
                <a:cs typeface="+mn-cs"/>
              </a:rPr>
              <a:t>Agents can use computers to get data from and interact with websites and desktop applications – unlocking a vast variety of capabilities</a:t>
            </a:r>
            <a:endParaRPr kumimoji="0" lang="en-US" sz="1200" b="1" i="0" u="none" strike="noStrike" kern="1200" cap="none" spc="0" normalizeH="0" baseline="0" noProof="0">
              <a:ln>
                <a:noFill/>
              </a:ln>
              <a:solidFill>
                <a:srgbClr val="FFFFFF"/>
              </a:solidFill>
              <a:effectLst/>
              <a:uLnTx/>
              <a:uFillTx/>
              <a:latin typeface="Segoe UI"/>
              <a:ea typeface="+mn-ea"/>
              <a:cs typeface="Segoe UI"/>
            </a:endParaRPr>
          </a:p>
        </p:txBody>
      </p:sp>
      <p:pic>
        <p:nvPicPr>
          <p:cNvPr id="3" name="Picture 2">
            <a:extLst>
              <a:ext uri="{FF2B5EF4-FFF2-40B4-BE49-F238E27FC236}">
                <a16:creationId xmlns:a16="http://schemas.microsoft.com/office/drawing/2014/main" id="{6F6D9C69-C381-5234-F237-C4E9E23B8217}"/>
              </a:ext>
            </a:extLst>
          </p:cNvPr>
          <p:cNvPicPr>
            <a:picLocks noChangeAspect="1"/>
          </p:cNvPicPr>
          <p:nvPr/>
        </p:nvPicPr>
        <p:blipFill>
          <a:blip r:embed="rId3"/>
          <a:srcRect l="8100" r="1988" b="6036"/>
          <a:stretch>
            <a:fillRect/>
          </a:stretch>
        </p:blipFill>
        <p:spPr>
          <a:xfrm>
            <a:off x="5012346" y="2558259"/>
            <a:ext cx="5408003" cy="3697877"/>
          </a:xfrm>
          <a:prstGeom prst="roundRect">
            <a:avLst>
              <a:gd name="adj" fmla="val 8594"/>
            </a:avLst>
          </a:prstGeom>
          <a:solidFill>
            <a:srgbClr val="FFFFFF">
              <a:shade val="85000"/>
            </a:srgbClr>
          </a:solidFill>
          <a:ln w="57150">
            <a:solidFill>
              <a:schemeClr val="tx2"/>
            </a:solidFill>
          </a:ln>
          <a:effectLst>
            <a:reflection blurRad="12700" stA="38000" endPos="28000" dist="5000" dir="5400000" sy="-100000" algn="bl" rotWithShape="0"/>
          </a:effectLst>
        </p:spPr>
      </p:pic>
      <p:pic>
        <p:nvPicPr>
          <p:cNvPr id="6" name="Picture 5">
            <a:extLst>
              <a:ext uri="{FF2B5EF4-FFF2-40B4-BE49-F238E27FC236}">
                <a16:creationId xmlns:a16="http://schemas.microsoft.com/office/drawing/2014/main" id="{9E407036-E67E-E58A-DE79-3673CC93DBC4}"/>
              </a:ext>
            </a:extLst>
          </p:cNvPr>
          <p:cNvPicPr>
            <a:picLocks noChangeAspect="1"/>
          </p:cNvPicPr>
          <p:nvPr/>
        </p:nvPicPr>
        <p:blipFill>
          <a:blip r:embed="rId4"/>
          <a:stretch>
            <a:fillRect/>
          </a:stretch>
        </p:blipFill>
        <p:spPr>
          <a:xfrm>
            <a:off x="6060854" y="624073"/>
            <a:ext cx="5552315" cy="3122123"/>
          </a:xfrm>
          <a:prstGeom prst="roundRect">
            <a:avLst>
              <a:gd name="adj" fmla="val 8594"/>
            </a:avLst>
          </a:prstGeom>
          <a:solidFill>
            <a:srgbClr val="FFFFFF">
              <a:shade val="85000"/>
            </a:srgbClr>
          </a:solidFill>
          <a:ln w="57150">
            <a:solidFill>
              <a:srgbClr val="6FA6FF"/>
            </a:solidFill>
          </a:ln>
          <a:effectLst/>
        </p:spPr>
      </p:pic>
    </p:spTree>
    <p:extLst>
      <p:ext uri="{BB962C8B-B14F-4D97-AF65-F5344CB8AC3E}">
        <p14:creationId xmlns:p14="http://schemas.microsoft.com/office/powerpoint/2010/main" val="7669831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C26D3ED-1688-0CB0-12B0-2C9A7A830F3B}"/>
              </a:ext>
            </a:extLst>
          </p:cNvPr>
          <p:cNvPicPr>
            <a:picLocks noChangeAspect="1"/>
          </p:cNvPicPr>
          <p:nvPr/>
        </p:nvPicPr>
        <p:blipFill>
          <a:blip r:embed="rId2"/>
          <a:stretch>
            <a:fillRect/>
          </a:stretch>
        </p:blipFill>
        <p:spPr>
          <a:xfrm>
            <a:off x="0" y="3806"/>
            <a:ext cx="12192000" cy="6865856"/>
          </a:xfrm>
          <a:prstGeom prst="rect">
            <a:avLst/>
          </a:prstGeom>
        </p:spPr>
      </p:pic>
      <p:sp>
        <p:nvSpPr>
          <p:cNvPr id="7" name="Title 2">
            <a:extLst>
              <a:ext uri="{FF2B5EF4-FFF2-40B4-BE49-F238E27FC236}">
                <a16:creationId xmlns:a16="http://schemas.microsoft.com/office/drawing/2014/main" id="{49075558-32CE-6661-F196-5F99A0B42695}"/>
              </a:ext>
            </a:extLst>
          </p:cNvPr>
          <p:cNvSpPr>
            <a:spLocks noGrp="1"/>
          </p:cNvSpPr>
          <p:nvPr>
            <p:ph type="title"/>
          </p:nvPr>
        </p:nvSpPr>
        <p:spPr>
          <a:xfrm>
            <a:off x="585216" y="2980408"/>
            <a:ext cx="9144000" cy="553998"/>
          </a:xfrm>
        </p:spPr>
        <p:txBody>
          <a:bodyPr/>
          <a:lstStyle/>
          <a:p>
            <a:r>
              <a:rPr lang="en-US" dirty="0"/>
              <a:t>Demo CUA</a:t>
            </a:r>
          </a:p>
        </p:txBody>
      </p:sp>
    </p:spTree>
    <p:extLst>
      <p:ext uri="{BB962C8B-B14F-4D97-AF65-F5344CB8AC3E}">
        <p14:creationId xmlns:p14="http://schemas.microsoft.com/office/powerpoint/2010/main" val="25599623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166CD6-9D47-948F-4366-90C68ED636A4}"/>
            </a:ext>
          </a:extLst>
        </p:cNvPr>
        <p:cNvGrpSpPr/>
        <p:nvPr/>
      </p:nvGrpSpPr>
      <p:grpSpPr>
        <a:xfrm>
          <a:off x="0" y="0"/>
          <a:ext cx="0" cy="0"/>
          <a:chOff x="0" y="0"/>
          <a:chExt cx="0" cy="0"/>
        </a:xfrm>
      </p:grpSpPr>
      <p:sp>
        <p:nvSpPr>
          <p:cNvPr id="19" name="Rectangle: Rounded Corners 18">
            <a:extLst>
              <a:ext uri="{FF2B5EF4-FFF2-40B4-BE49-F238E27FC236}">
                <a16:creationId xmlns:a16="http://schemas.microsoft.com/office/drawing/2014/main" id="{12682382-DC56-B88B-C7D8-7E3017960789}"/>
              </a:ext>
            </a:extLst>
          </p:cNvPr>
          <p:cNvSpPr/>
          <p:nvPr/>
        </p:nvSpPr>
        <p:spPr bwMode="auto">
          <a:xfrm>
            <a:off x="3266539" y="1140615"/>
            <a:ext cx="2726016" cy="4552049"/>
          </a:xfrm>
          <a:prstGeom prst="roundRect">
            <a:avLst>
              <a:gd name="adj" fmla="val 4275"/>
            </a:avLst>
          </a:prstGeom>
          <a:gradFill flip="none" rotWithShape="1">
            <a:gsLst>
              <a:gs pos="0">
                <a:srgbClr val="F77181">
                  <a:alpha val="10000"/>
                </a:srgbClr>
              </a:gs>
              <a:gs pos="48000">
                <a:srgbClr val="CA5BCD">
                  <a:alpha val="10000"/>
                </a:srgbClr>
              </a:gs>
              <a:gs pos="100000">
                <a:srgbClr val="818EFF">
                  <a:alpha val="10000"/>
                </a:srgbClr>
              </a:gs>
            </a:gsLst>
            <a:path path="circle">
              <a:fillToRect r="100000" b="100000"/>
            </a:path>
            <a:tileRect l="-100000" t="-100000"/>
          </a:gradFill>
          <a:ln w="28575">
            <a:gradFill flip="none" rotWithShape="1">
              <a:gsLst>
                <a:gs pos="0">
                  <a:srgbClr val="F77181"/>
                </a:gs>
                <a:gs pos="100000">
                  <a:srgbClr val="CA5BCD"/>
                </a:gs>
              </a:gsLst>
              <a:lin ang="27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CA" sz="2000"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sp>
        <p:nvSpPr>
          <p:cNvPr id="17" name="!!Answers box">
            <a:extLst>
              <a:ext uri="{FF2B5EF4-FFF2-40B4-BE49-F238E27FC236}">
                <a16:creationId xmlns:a16="http://schemas.microsoft.com/office/drawing/2014/main" id="{DE9B494D-C6BC-F826-27E4-A189C1975479}"/>
              </a:ext>
            </a:extLst>
          </p:cNvPr>
          <p:cNvSpPr/>
          <p:nvPr/>
        </p:nvSpPr>
        <p:spPr bwMode="auto">
          <a:xfrm>
            <a:off x="325905" y="1130455"/>
            <a:ext cx="2743200" cy="4572000"/>
          </a:xfrm>
          <a:prstGeom prst="roundRect">
            <a:avLst>
              <a:gd name="adj" fmla="val 3708"/>
            </a:avLst>
          </a:prstGeom>
          <a:gradFill flip="none" rotWithShape="1">
            <a:gsLst>
              <a:gs pos="0">
                <a:srgbClr val="818EFF">
                  <a:alpha val="10000"/>
                </a:srgbClr>
              </a:gs>
              <a:gs pos="100000">
                <a:srgbClr val="39B0FF">
                  <a:alpha val="10000"/>
                </a:srgbClr>
              </a:gs>
            </a:gsLst>
            <a:path path="circle">
              <a:fillToRect r="100000" b="100000"/>
            </a:path>
            <a:tileRect l="-100000" t="-100000"/>
          </a:gradFill>
          <a:ln w="12700">
            <a:gradFill flip="none" rotWithShape="1">
              <a:gsLst>
                <a:gs pos="0">
                  <a:srgbClr val="818EFF"/>
                </a:gs>
                <a:gs pos="100000">
                  <a:srgbClr val="39B0FF"/>
                </a:gs>
              </a:gsLst>
              <a:lin ang="27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CA" sz="2000"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sp>
        <p:nvSpPr>
          <p:cNvPr id="18" name="Rectangle: Rounded Corners 17">
            <a:extLst>
              <a:ext uri="{FF2B5EF4-FFF2-40B4-BE49-F238E27FC236}">
                <a16:creationId xmlns:a16="http://schemas.microsoft.com/office/drawing/2014/main" id="{2D7FB6A2-F208-57F3-8012-57BC76B1CE37}"/>
              </a:ext>
            </a:extLst>
          </p:cNvPr>
          <p:cNvSpPr/>
          <p:nvPr/>
        </p:nvSpPr>
        <p:spPr bwMode="auto">
          <a:xfrm>
            <a:off x="333103" y="1140587"/>
            <a:ext cx="2726016" cy="4552049"/>
          </a:xfrm>
          <a:prstGeom prst="roundRect">
            <a:avLst>
              <a:gd name="adj" fmla="val 4275"/>
            </a:avLst>
          </a:prstGeom>
          <a:gradFill flip="none" rotWithShape="1">
            <a:gsLst>
              <a:gs pos="0">
                <a:srgbClr val="818EFF">
                  <a:alpha val="10000"/>
                </a:srgbClr>
              </a:gs>
              <a:gs pos="100000">
                <a:srgbClr val="39B0FF">
                  <a:alpha val="10000"/>
                </a:srgbClr>
              </a:gs>
            </a:gsLst>
            <a:path path="circle">
              <a:fillToRect r="100000" b="100000"/>
            </a:path>
            <a:tileRect l="-100000" t="-100000"/>
          </a:gradFill>
          <a:ln w="12700">
            <a:gradFill flip="none" rotWithShape="1">
              <a:gsLst>
                <a:gs pos="0">
                  <a:srgbClr val="818EFF"/>
                </a:gs>
                <a:gs pos="100000">
                  <a:srgbClr val="39B0FF"/>
                </a:gs>
              </a:gsLst>
              <a:lin ang="27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CA" sz="2000"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sp>
        <p:nvSpPr>
          <p:cNvPr id="9" name="!!Admin Box">
            <a:extLst>
              <a:ext uri="{FF2B5EF4-FFF2-40B4-BE49-F238E27FC236}">
                <a16:creationId xmlns:a16="http://schemas.microsoft.com/office/drawing/2014/main" id="{D90648EE-DC06-C15E-4FD5-95C45DD321A7}"/>
              </a:ext>
            </a:extLst>
          </p:cNvPr>
          <p:cNvSpPr/>
          <p:nvPr/>
        </p:nvSpPr>
        <p:spPr bwMode="auto">
          <a:xfrm>
            <a:off x="9125147" y="1130612"/>
            <a:ext cx="2743200" cy="4572000"/>
          </a:xfrm>
          <a:prstGeom prst="roundRect">
            <a:avLst>
              <a:gd name="adj" fmla="val 3708"/>
            </a:avLst>
          </a:prstGeom>
          <a:gradFill flip="none" rotWithShape="1">
            <a:gsLst>
              <a:gs pos="0">
                <a:srgbClr val="818EFF">
                  <a:alpha val="10000"/>
                </a:srgbClr>
              </a:gs>
              <a:gs pos="100000">
                <a:srgbClr val="39B0FF">
                  <a:alpha val="10000"/>
                </a:srgbClr>
              </a:gs>
            </a:gsLst>
            <a:path path="circle">
              <a:fillToRect r="100000" b="100000"/>
            </a:path>
            <a:tileRect l="-100000" t="-100000"/>
          </a:gradFill>
          <a:ln w="12700">
            <a:gradFill flip="none" rotWithShape="1">
              <a:gsLst>
                <a:gs pos="0">
                  <a:srgbClr val="818EFF"/>
                </a:gs>
                <a:gs pos="100000">
                  <a:srgbClr val="39B0FF"/>
                </a:gs>
              </a:gsLst>
              <a:lin ang="27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CA" sz="2000"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pic>
        <p:nvPicPr>
          <p:cNvPr id="4" name="Picture 3">
            <a:extLst>
              <a:ext uri="{FF2B5EF4-FFF2-40B4-BE49-F238E27FC236}">
                <a16:creationId xmlns:a16="http://schemas.microsoft.com/office/drawing/2014/main" id="{78629B20-BC53-C806-BB89-0F6D06C2FE66}"/>
              </a:ext>
            </a:extLst>
          </p:cNvPr>
          <p:cNvPicPr>
            <a:picLocks noChangeAspect="1"/>
          </p:cNvPicPr>
          <p:nvPr/>
        </p:nvPicPr>
        <p:blipFill>
          <a:blip r:embed="rId3"/>
          <a:srcRect l="24187" t="12470"/>
          <a:stretch>
            <a:fillRect/>
          </a:stretch>
        </p:blipFill>
        <p:spPr>
          <a:xfrm>
            <a:off x="437901" y="1210150"/>
            <a:ext cx="2519208" cy="1733040"/>
          </a:xfrm>
          <a:prstGeom prst="roundRect">
            <a:avLst>
              <a:gd name="adj" fmla="val 5760"/>
            </a:avLst>
          </a:prstGeom>
        </p:spPr>
      </p:pic>
      <p:pic>
        <p:nvPicPr>
          <p:cNvPr id="5" name="Picture 4">
            <a:extLst>
              <a:ext uri="{FF2B5EF4-FFF2-40B4-BE49-F238E27FC236}">
                <a16:creationId xmlns:a16="http://schemas.microsoft.com/office/drawing/2014/main" id="{C5AA350C-FF12-FEDA-A1A2-5A6F24393930}"/>
              </a:ext>
            </a:extLst>
          </p:cNvPr>
          <p:cNvPicPr>
            <a:picLocks noChangeAspect="1"/>
          </p:cNvPicPr>
          <p:nvPr/>
        </p:nvPicPr>
        <p:blipFill>
          <a:blip r:embed="rId4"/>
          <a:srcRect l="51447" t="7834" r="7236" b="44091"/>
          <a:stretch>
            <a:fillRect/>
          </a:stretch>
        </p:blipFill>
        <p:spPr>
          <a:xfrm>
            <a:off x="9181469" y="1189704"/>
            <a:ext cx="2630556" cy="1531418"/>
          </a:xfrm>
          <a:prstGeom prst="roundRect">
            <a:avLst>
              <a:gd name="adj" fmla="val 5589"/>
            </a:avLst>
          </a:prstGeom>
        </p:spPr>
      </p:pic>
      <p:sp>
        <p:nvSpPr>
          <p:cNvPr id="10" name="TextBox 9">
            <a:extLst>
              <a:ext uri="{FF2B5EF4-FFF2-40B4-BE49-F238E27FC236}">
                <a16:creationId xmlns:a16="http://schemas.microsoft.com/office/drawing/2014/main" id="{3BB5EAB5-B35E-61B3-056A-258BDCCCB13F}"/>
              </a:ext>
            </a:extLst>
          </p:cNvPr>
          <p:cNvSpPr txBox="1"/>
          <p:nvPr/>
        </p:nvSpPr>
        <p:spPr>
          <a:xfrm>
            <a:off x="560439" y="3095899"/>
            <a:ext cx="2396670" cy="2477601"/>
          </a:xfrm>
          <a:prstGeom prst="rect">
            <a:avLst/>
          </a:prstGeom>
          <a:noFill/>
        </p:spPr>
        <p:txBody>
          <a:bodyPr wrap="square" rtlCol="0">
            <a:spAutoFit/>
          </a:bodyPr>
          <a:lstStyle/>
          <a:p>
            <a:pPr lvl="0">
              <a:spcAft>
                <a:spcPts val="600"/>
              </a:spcAft>
              <a:defRPr/>
            </a:pPr>
            <a:r>
              <a:rPr lang="en-US" sz="1400" b="1">
                <a:solidFill>
                  <a:prstClr val="white"/>
                </a:solidFill>
                <a:latin typeface="Aptos" panose="02110004020202020204"/>
              </a:rPr>
              <a:t>Answers &amp; Tools</a:t>
            </a:r>
          </a:p>
          <a:p>
            <a:pPr marL="91440" lvl="0" indent="-91440">
              <a:spcAft>
                <a:spcPts val="300"/>
              </a:spcAft>
              <a:buFont typeface="Arial" panose="020B0604020202020204" pitchFamily="34" charset="0"/>
              <a:buChar char="•"/>
              <a:defRPr/>
            </a:pPr>
            <a:r>
              <a:rPr lang="en-US" sz="1400">
                <a:solidFill>
                  <a:prstClr val="white"/>
                </a:solidFill>
                <a:latin typeface="Aptos" panose="02110004020202020204"/>
              </a:rPr>
              <a:t>Agentic RAG for data in SharePoint</a:t>
            </a:r>
          </a:p>
          <a:p>
            <a:pPr marL="91440" indent="-91440">
              <a:spcAft>
                <a:spcPts val="300"/>
              </a:spcAft>
              <a:buFont typeface="Arial" panose="020B0604020202020204" pitchFamily="34" charset="0"/>
              <a:buChar char="•"/>
              <a:defRPr/>
            </a:pPr>
            <a:r>
              <a:rPr lang="en-US" sz="1400">
                <a:solidFill>
                  <a:prstClr val="white"/>
                </a:solidFill>
                <a:latin typeface="Aptos" panose="02110004020202020204"/>
              </a:rPr>
              <a:t>Better maker controls for</a:t>
            </a:r>
          </a:p>
          <a:p>
            <a:pPr marL="91440" indent="-91440">
              <a:spcAft>
                <a:spcPts val="300"/>
              </a:spcAft>
              <a:buFont typeface="Arial" panose="020B0604020202020204" pitchFamily="34" charset="0"/>
              <a:buChar char="•"/>
              <a:defRPr/>
            </a:pPr>
            <a:r>
              <a:rPr lang="en-US" sz="1400">
                <a:solidFill>
                  <a:prstClr val="white"/>
                </a:solidFill>
                <a:latin typeface="Aptos" panose="02110004020202020204"/>
              </a:rPr>
              <a:t>Improved quality over graph connectors</a:t>
            </a:r>
          </a:p>
          <a:p>
            <a:pPr marL="91440" indent="-91440">
              <a:spcAft>
                <a:spcPts val="300"/>
              </a:spcAft>
              <a:buFont typeface="Arial" panose="020B0604020202020204" pitchFamily="34" charset="0"/>
              <a:buChar char="•"/>
              <a:defRPr/>
            </a:pPr>
            <a:r>
              <a:rPr lang="en-US" sz="1400">
                <a:solidFill>
                  <a:prstClr val="white"/>
                </a:solidFill>
                <a:latin typeface="Aptos" panose="02110004020202020204"/>
              </a:rPr>
              <a:t>Reason over Structured Data using code interpreter</a:t>
            </a:r>
          </a:p>
          <a:p>
            <a:pPr marL="91440" indent="-91440">
              <a:spcAft>
                <a:spcPts val="300"/>
              </a:spcAft>
              <a:buFont typeface="Arial" panose="020B0604020202020204" pitchFamily="34" charset="0"/>
              <a:buChar char="•"/>
              <a:defRPr/>
            </a:pPr>
            <a:r>
              <a:rPr lang="en-US" sz="1400">
                <a:solidFill>
                  <a:prstClr val="white"/>
                </a:solidFill>
                <a:latin typeface="Aptos" panose="02110004020202020204"/>
              </a:rPr>
              <a:t>Access and interact with apps and sites using CUA</a:t>
            </a:r>
          </a:p>
        </p:txBody>
      </p:sp>
      <p:grpSp>
        <p:nvGrpSpPr>
          <p:cNvPr id="15" name="Group 14">
            <a:extLst>
              <a:ext uri="{FF2B5EF4-FFF2-40B4-BE49-F238E27FC236}">
                <a16:creationId xmlns:a16="http://schemas.microsoft.com/office/drawing/2014/main" id="{849EE9C9-E497-81A9-3645-C3D509B88EF0}"/>
              </a:ext>
            </a:extLst>
          </p:cNvPr>
          <p:cNvGrpSpPr/>
          <p:nvPr/>
        </p:nvGrpSpPr>
        <p:grpSpPr>
          <a:xfrm>
            <a:off x="6189593" y="1130612"/>
            <a:ext cx="2743200" cy="4572000"/>
            <a:chOff x="3612588" y="1742598"/>
            <a:chExt cx="2227072" cy="3210561"/>
          </a:xfrm>
        </p:grpSpPr>
        <p:sp>
          <p:nvSpPr>
            <p:cNvPr id="7" name="!!Models box">
              <a:extLst>
                <a:ext uri="{FF2B5EF4-FFF2-40B4-BE49-F238E27FC236}">
                  <a16:creationId xmlns:a16="http://schemas.microsoft.com/office/drawing/2014/main" id="{35D998BE-7B3D-48F5-F8F5-2377C13C7D8D}"/>
                </a:ext>
              </a:extLst>
            </p:cNvPr>
            <p:cNvSpPr/>
            <p:nvPr/>
          </p:nvSpPr>
          <p:spPr bwMode="auto">
            <a:xfrm>
              <a:off x="3612588" y="1742598"/>
              <a:ext cx="2227072" cy="3210561"/>
            </a:xfrm>
            <a:prstGeom prst="roundRect">
              <a:avLst>
                <a:gd name="adj" fmla="val 3708"/>
              </a:avLst>
            </a:prstGeom>
            <a:gradFill flip="none" rotWithShape="1">
              <a:gsLst>
                <a:gs pos="0">
                  <a:srgbClr val="818EFF">
                    <a:alpha val="10000"/>
                  </a:srgbClr>
                </a:gs>
                <a:gs pos="100000">
                  <a:srgbClr val="39B0FF">
                    <a:alpha val="10000"/>
                  </a:srgbClr>
                </a:gs>
              </a:gsLst>
              <a:path path="circle">
                <a:fillToRect r="100000" b="100000"/>
              </a:path>
              <a:tileRect l="-100000" t="-100000"/>
            </a:gradFill>
            <a:ln w="12700">
              <a:gradFill flip="none" rotWithShape="1">
                <a:gsLst>
                  <a:gs pos="0">
                    <a:srgbClr val="818EFF"/>
                  </a:gs>
                  <a:gs pos="100000">
                    <a:srgbClr val="39B0FF"/>
                  </a:gs>
                </a:gsLst>
                <a:lin ang="27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CA" sz="2000"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sp>
          <p:nvSpPr>
            <p:cNvPr id="11" name="TextBox 10">
              <a:extLst>
                <a:ext uri="{FF2B5EF4-FFF2-40B4-BE49-F238E27FC236}">
                  <a16:creationId xmlns:a16="http://schemas.microsoft.com/office/drawing/2014/main" id="{C3E5F065-875E-A231-681C-63C66C27D1A3}"/>
                </a:ext>
              </a:extLst>
            </p:cNvPr>
            <p:cNvSpPr txBox="1"/>
            <p:nvPr/>
          </p:nvSpPr>
          <p:spPr>
            <a:xfrm>
              <a:off x="3756240" y="3059643"/>
              <a:ext cx="1847789" cy="1437249"/>
            </a:xfrm>
            <a:prstGeom prst="rect">
              <a:avLst/>
            </a:prstGeom>
            <a:noFill/>
          </p:spPr>
          <p:txBody>
            <a:bodyPr wrap="square" rtlCol="0">
              <a:spAutoFit/>
            </a:bodyPr>
            <a:lstStyle/>
            <a:p>
              <a:pPr lvl="0">
                <a:spcAft>
                  <a:spcPts val="600"/>
                </a:spcAft>
                <a:defRPr/>
              </a:pPr>
              <a:r>
                <a:rPr lang="en-US" sz="1400" b="1">
                  <a:solidFill>
                    <a:prstClr val="white"/>
                  </a:solidFill>
                  <a:latin typeface="Aptos" panose="02110004020202020204"/>
                </a:rPr>
                <a:t>Model Choice &amp; Multi-Agents</a:t>
              </a:r>
              <a:endParaRPr lang="en-US" sz="1400">
                <a:solidFill>
                  <a:prstClr val="white"/>
                </a:solidFill>
                <a:latin typeface="Aptos" panose="02110004020202020204"/>
              </a:endParaRPr>
            </a:p>
            <a:p>
              <a:pPr marL="91440" lvl="0" indent="-91440">
                <a:buFont typeface="Arial" panose="020B0604020202020204" pitchFamily="34" charset="0"/>
                <a:buChar char="•"/>
                <a:defRPr/>
              </a:pPr>
              <a:r>
                <a:rPr lang="en-US" sz="1400">
                  <a:solidFill>
                    <a:prstClr val="white"/>
                  </a:solidFill>
                  <a:latin typeface="Aptos" panose="02110004020202020204"/>
                </a:rPr>
                <a:t>MCS makers have access to the latest set of models</a:t>
              </a:r>
            </a:p>
            <a:p>
              <a:pPr marL="91440" lvl="0" indent="-91440">
                <a:buFont typeface="Arial" panose="020B0604020202020204" pitchFamily="34" charset="0"/>
                <a:buChar char="•"/>
                <a:defRPr/>
              </a:pPr>
              <a:r>
                <a:rPr lang="en-US" sz="1400">
                  <a:solidFill>
                    <a:prstClr val="white"/>
                  </a:solidFill>
                  <a:latin typeface="Aptos" panose="02110004020202020204"/>
                </a:rPr>
                <a:t>Multiple connected agents can work together – each using a different model </a:t>
              </a:r>
              <a:endParaRPr lang="en-US" sz="1000">
                <a:solidFill>
                  <a:prstClr val="black"/>
                </a:solidFill>
                <a:latin typeface="Aptos" panose="02110004020202020204"/>
              </a:endParaRPr>
            </a:p>
            <a:p>
              <a:pPr marL="0" marR="0" lvl="0" indent="0"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prstClr val="black"/>
                </a:solidFill>
                <a:effectLst/>
                <a:uLnTx/>
                <a:uFillTx/>
                <a:latin typeface="Aptos" panose="02110004020202020204"/>
                <a:ea typeface="+mn-ea"/>
                <a:cs typeface="+mn-cs"/>
              </a:endParaRPr>
            </a:p>
          </p:txBody>
        </p:sp>
      </p:grpSp>
      <p:sp>
        <p:nvSpPr>
          <p:cNvPr id="8" name="!!Evals box">
            <a:extLst>
              <a:ext uri="{FF2B5EF4-FFF2-40B4-BE49-F238E27FC236}">
                <a16:creationId xmlns:a16="http://schemas.microsoft.com/office/drawing/2014/main" id="{3DA863D1-08E9-2659-4D1C-969A3EBB3561}"/>
              </a:ext>
            </a:extLst>
          </p:cNvPr>
          <p:cNvSpPr/>
          <p:nvPr/>
        </p:nvSpPr>
        <p:spPr bwMode="auto">
          <a:xfrm>
            <a:off x="3254039" y="1130612"/>
            <a:ext cx="2743200" cy="4572000"/>
          </a:xfrm>
          <a:prstGeom prst="roundRect">
            <a:avLst>
              <a:gd name="adj" fmla="val 3708"/>
            </a:avLst>
          </a:prstGeom>
          <a:gradFill flip="none" rotWithShape="1">
            <a:gsLst>
              <a:gs pos="0">
                <a:srgbClr val="818EFF">
                  <a:alpha val="10000"/>
                </a:srgbClr>
              </a:gs>
              <a:gs pos="100000">
                <a:srgbClr val="39B0FF">
                  <a:alpha val="10000"/>
                </a:srgbClr>
              </a:gs>
            </a:gsLst>
            <a:path path="circle">
              <a:fillToRect r="100000" b="100000"/>
            </a:path>
            <a:tileRect l="-100000" t="-100000"/>
          </a:gradFill>
          <a:ln w="12700">
            <a:gradFill flip="none" rotWithShape="1">
              <a:gsLst>
                <a:gs pos="0">
                  <a:srgbClr val="818EFF"/>
                </a:gs>
                <a:gs pos="100000">
                  <a:srgbClr val="39B0FF"/>
                </a:gs>
              </a:gsLst>
              <a:lin ang="27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CA" sz="2000"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pic>
        <p:nvPicPr>
          <p:cNvPr id="2" name="Picture 1">
            <a:extLst>
              <a:ext uri="{FF2B5EF4-FFF2-40B4-BE49-F238E27FC236}">
                <a16:creationId xmlns:a16="http://schemas.microsoft.com/office/drawing/2014/main" id="{22CB0696-DB1F-29F0-D0BB-E45D6BE2C195}"/>
              </a:ext>
            </a:extLst>
          </p:cNvPr>
          <p:cNvPicPr>
            <a:picLocks noChangeAspect="1"/>
          </p:cNvPicPr>
          <p:nvPr/>
        </p:nvPicPr>
        <p:blipFill>
          <a:blip r:embed="rId5" cstate="print">
            <a:extLst>
              <a:ext uri="{28A0092B-C50C-407E-A947-70E740481C1C}">
                <a14:useLocalDpi xmlns:a14="http://schemas.microsoft.com/office/drawing/2010/main" val="0"/>
              </a:ext>
            </a:extLst>
          </a:blip>
          <a:srcRect l="5134" t="16002"/>
          <a:stretch>
            <a:fillRect/>
          </a:stretch>
        </p:blipFill>
        <p:spPr>
          <a:xfrm>
            <a:off x="3317193" y="1206719"/>
            <a:ext cx="2614918" cy="1726639"/>
          </a:xfrm>
          <a:prstGeom prst="roundRect">
            <a:avLst>
              <a:gd name="adj" fmla="val 3912"/>
            </a:avLst>
          </a:prstGeom>
        </p:spPr>
      </p:pic>
      <p:sp>
        <p:nvSpPr>
          <p:cNvPr id="12" name="TextBox 11">
            <a:extLst>
              <a:ext uri="{FF2B5EF4-FFF2-40B4-BE49-F238E27FC236}">
                <a16:creationId xmlns:a16="http://schemas.microsoft.com/office/drawing/2014/main" id="{65CA7033-B233-E780-B643-8B8E972E50D1}"/>
              </a:ext>
            </a:extLst>
          </p:cNvPr>
          <p:cNvSpPr txBox="1"/>
          <p:nvPr/>
        </p:nvSpPr>
        <p:spPr>
          <a:xfrm>
            <a:off x="3431458" y="3095899"/>
            <a:ext cx="2510649" cy="1261884"/>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600"/>
              </a:spcAft>
              <a:buClrTx/>
              <a:buSzTx/>
              <a:buFontTx/>
              <a:buNone/>
              <a:tabLst/>
              <a:defRPr/>
            </a:pPr>
            <a:r>
              <a:rPr kumimoji="0" lang="en-US" sz="1400" b="1" i="0" u="none" strike="noStrike" kern="1200" cap="none" spc="0" normalizeH="0" baseline="0" noProof="0">
                <a:ln>
                  <a:noFill/>
                </a:ln>
                <a:solidFill>
                  <a:prstClr val="white"/>
                </a:solidFill>
                <a:effectLst/>
                <a:uLnTx/>
                <a:uFillTx/>
                <a:latin typeface="Aptos" panose="02110004020202020204"/>
                <a:ea typeface="+mn-ea"/>
                <a:cs typeface="+mn-cs"/>
              </a:rPr>
              <a:t>Evaluations &amp; Analytics</a:t>
            </a:r>
          </a:p>
          <a:p>
            <a:pPr marL="91440" marR="0" lvl="0" indent="-91440" defTabSz="914400"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en-US" sz="1400" b="0" i="0" u="none" strike="noStrike" kern="1200" cap="none" spc="0" normalizeH="0" baseline="0" noProof="0">
                <a:ln>
                  <a:noFill/>
                </a:ln>
                <a:solidFill>
                  <a:prstClr val="white"/>
                </a:solidFill>
                <a:effectLst/>
                <a:uLnTx/>
                <a:uFillTx/>
                <a:latin typeface="Aptos" panose="02110004020202020204"/>
                <a:ea typeface="+mn-ea"/>
                <a:cs typeface="+mn-cs"/>
              </a:rPr>
              <a:t>Enable evals for makers</a:t>
            </a:r>
          </a:p>
          <a:p>
            <a:pPr marL="91440" marR="0" lvl="0" indent="-91440" defTabSz="914400"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en-US" sz="1400" b="0" i="0" u="none" strike="noStrike" kern="1200" cap="none" spc="0" normalizeH="0" baseline="0" noProof="0">
                <a:ln>
                  <a:noFill/>
                </a:ln>
                <a:solidFill>
                  <a:prstClr val="white"/>
                </a:solidFill>
                <a:effectLst/>
                <a:uLnTx/>
                <a:uFillTx/>
                <a:latin typeface="Aptos" panose="02110004020202020204"/>
                <a:ea typeface="+mn-ea"/>
                <a:cs typeface="+mn-cs"/>
              </a:rPr>
              <a:t>Analytics – User Themes, ROI, Multi-Agent</a:t>
            </a:r>
          </a:p>
          <a:p>
            <a:pPr marL="0" marR="0" lvl="0" indent="0"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0" name="TextBox 19">
            <a:extLst>
              <a:ext uri="{FF2B5EF4-FFF2-40B4-BE49-F238E27FC236}">
                <a16:creationId xmlns:a16="http://schemas.microsoft.com/office/drawing/2014/main" id="{06F9BF5F-C588-8A0F-CCA4-ED589328EEDA}"/>
              </a:ext>
            </a:extLst>
          </p:cNvPr>
          <p:cNvSpPr txBox="1"/>
          <p:nvPr/>
        </p:nvSpPr>
        <p:spPr>
          <a:xfrm>
            <a:off x="9350476" y="3007412"/>
            <a:ext cx="2182763" cy="2616101"/>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white"/>
                </a:solidFill>
                <a:effectLst/>
                <a:uLnTx/>
                <a:uFillTx/>
                <a:latin typeface="Aptos" panose="020B0004020202020204" pitchFamily="34" charset="0"/>
                <a:ea typeface="+mn-ea"/>
                <a:cs typeface="+mn-cs"/>
              </a:rPr>
              <a:t>Admin  &amp; Governance Capabilities</a:t>
            </a:r>
          </a:p>
          <a:p>
            <a:pPr marL="171450" marR="0" lvl="0" indent="-171450"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prstClr val="white"/>
                </a:solidFill>
                <a:effectLst/>
                <a:uLnTx/>
                <a:uFillTx/>
                <a:latin typeface="Aptos" panose="020B0004020202020204" pitchFamily="34" charset="0"/>
                <a:ea typeface="+mn-ea"/>
                <a:cs typeface="+mn-cs"/>
              </a:rPr>
              <a:t>Enhanced control system for Agents, and agent inventory</a:t>
            </a:r>
          </a:p>
          <a:p>
            <a:pPr marL="171450" marR="0" lvl="0" indent="-171450"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prstClr val="white"/>
                </a:solidFill>
                <a:effectLst/>
                <a:uLnTx/>
                <a:uFillTx/>
                <a:latin typeface="Aptos" panose="020B0004020202020204" pitchFamily="34" charset="0"/>
                <a:ea typeface="+mn-ea"/>
                <a:cs typeface="+mn-cs"/>
              </a:rPr>
              <a:t>Lifecycle and Zone governance</a:t>
            </a:r>
          </a:p>
          <a:p>
            <a:pPr marL="171450" marR="0" lvl="0" indent="-171450"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prstClr val="white"/>
                </a:solidFill>
                <a:effectLst/>
                <a:uLnTx/>
                <a:uFillTx/>
                <a:latin typeface="Aptos" panose="020B0004020202020204" pitchFamily="34" charset="0"/>
                <a:ea typeface="+mn-ea"/>
                <a:cs typeface="+mn-cs"/>
              </a:rPr>
              <a:t>Cost and Adoption Management</a:t>
            </a:r>
          </a:p>
          <a:p>
            <a:pPr marL="171450" marR="0" lvl="0" indent="-171450"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prstClr val="white"/>
                </a:solidFill>
                <a:effectLst/>
                <a:uLnTx/>
                <a:uFillTx/>
                <a:latin typeface="Aptos" panose="020B0004020202020204" pitchFamily="34" charset="0"/>
                <a:ea typeface="+mn-ea"/>
                <a:cs typeface="+mn-cs"/>
              </a:rPr>
              <a:t>Operations &amp; Reliability Monitoring</a:t>
            </a:r>
          </a:p>
          <a:p>
            <a:pPr marL="0" marR="0" lvl="0" indent="0"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prstClr val="black"/>
              </a:solidFill>
              <a:effectLst/>
              <a:uLnTx/>
              <a:uFillTx/>
              <a:latin typeface="Aptos" panose="02110004020202020204"/>
              <a:ea typeface="+mn-ea"/>
              <a:cs typeface="+mn-cs"/>
            </a:endParaRPr>
          </a:p>
        </p:txBody>
      </p:sp>
      <p:pic>
        <p:nvPicPr>
          <p:cNvPr id="3" name="Picture 2">
            <a:extLst>
              <a:ext uri="{FF2B5EF4-FFF2-40B4-BE49-F238E27FC236}">
                <a16:creationId xmlns:a16="http://schemas.microsoft.com/office/drawing/2014/main" id="{ADF4E7E4-B295-5629-D5A6-36A071A923D9}"/>
              </a:ext>
              <a:ext uri="{C183D7F6-B498-43B3-948B-1728B52AA6E4}">
                <adec:decorative xmlns:adec="http://schemas.microsoft.com/office/drawing/2017/decorative" val="1"/>
              </a:ext>
            </a:extLst>
          </p:cNvPr>
          <p:cNvPicPr>
            <a:picLocks noChangeAspect="1"/>
          </p:cNvPicPr>
          <p:nvPr/>
        </p:nvPicPr>
        <p:blipFill>
          <a:blip r:embed="rId6"/>
          <a:srcRect r="7210"/>
          <a:stretch>
            <a:fillRect/>
          </a:stretch>
        </p:blipFill>
        <p:spPr>
          <a:xfrm>
            <a:off x="6245915" y="1199536"/>
            <a:ext cx="2590589" cy="1630750"/>
          </a:xfrm>
          <a:prstGeom prst="roundRect">
            <a:avLst>
              <a:gd name="adj" fmla="val 5589"/>
            </a:avLst>
          </a:prstGeom>
        </p:spPr>
      </p:pic>
    </p:spTree>
    <p:extLst>
      <p:ext uri="{BB962C8B-B14F-4D97-AF65-F5344CB8AC3E}">
        <p14:creationId xmlns:p14="http://schemas.microsoft.com/office/powerpoint/2010/main" val="2101340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xit" presetSubtype="0" fill="hold" grpId="0" nodeType="withEffect">
                                  <p:stCondLst>
                                    <p:cond delay="0"/>
                                  </p:stCondLst>
                                  <p:childTnLst>
                                    <p:animEffect transition="out" filter="fade">
                                      <p:cBhvr>
                                        <p:cTn id="9" dur="500"/>
                                        <p:tgtEl>
                                          <p:spTgt spid="18"/>
                                        </p:tgtEl>
                                      </p:cBhvr>
                                    </p:animEffect>
                                    <p:set>
                                      <p:cBhvr>
                                        <p:cTn id="10" dur="1" fill="hold">
                                          <p:stCondLst>
                                            <p:cond delay="499"/>
                                          </p:stCondLst>
                                        </p:cTn>
                                        <p:tgtEl>
                                          <p:spTgt spid="18"/>
                                        </p:tgtEl>
                                        <p:attrNameLst>
                                          <p:attrName>style.visibility</p:attrName>
                                        </p:attrNameLst>
                                      </p:cBhvr>
                                      <p:to>
                                        <p:strVal val="hidden"/>
                                      </p:to>
                                    </p:set>
                                  </p:childTnLst>
                                </p:cTn>
                              </p:par>
                              <p:par>
                                <p:cTn id="11" presetID="10" presetClass="entr" presetSubtype="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childTnLst>
                                </p:cTn>
                              </p:par>
                              <p:par>
                                <p:cTn id="14" presetID="10" presetClass="exit" presetSubtype="0" fill="hold" grpId="0" nodeType="withEffect">
                                  <p:stCondLst>
                                    <p:cond delay="0"/>
                                  </p:stCondLst>
                                  <p:childTnLst>
                                    <p:animEffect transition="out" filter="fade">
                                      <p:cBhvr>
                                        <p:cTn id="15" dur="500"/>
                                        <p:tgtEl>
                                          <p:spTgt spid="8"/>
                                        </p:tgtEl>
                                      </p:cBhvr>
                                    </p:animEffect>
                                    <p:set>
                                      <p:cBhvr>
                                        <p:cTn id="16"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7" grpId="0" animBg="1"/>
      <p:bldP spid="18" grpId="0" animBg="1"/>
      <p:bldP spid="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BEA43C-D539-D0EE-5866-8006E84BFA7D}"/>
            </a:ext>
          </a:extLst>
        </p:cNvPr>
        <p:cNvGrpSpPr/>
        <p:nvPr/>
      </p:nvGrpSpPr>
      <p:grpSpPr>
        <a:xfrm>
          <a:off x="0" y="0"/>
          <a:ext cx="0" cy="0"/>
          <a:chOff x="0" y="0"/>
          <a:chExt cx="0" cy="0"/>
        </a:xfrm>
      </p:grpSpPr>
      <p:sp>
        <p:nvSpPr>
          <p:cNvPr id="20" name="TextBox 19">
            <a:extLst>
              <a:ext uri="{FF2B5EF4-FFF2-40B4-BE49-F238E27FC236}">
                <a16:creationId xmlns:a16="http://schemas.microsoft.com/office/drawing/2014/main" id="{31EE452B-19A1-B4E8-B18E-FC092BDA8C54}"/>
              </a:ext>
            </a:extLst>
          </p:cNvPr>
          <p:cNvSpPr txBox="1"/>
          <p:nvPr/>
        </p:nvSpPr>
        <p:spPr>
          <a:xfrm>
            <a:off x="468203" y="300908"/>
            <a:ext cx="9028010" cy="646331"/>
          </a:xfrm>
          <a:prstGeom prst="rect">
            <a:avLst/>
          </a:prstGeom>
          <a:noFill/>
        </p:spPr>
        <p:txBody>
          <a:bodyPr wrap="square" lIns="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50" normalizeH="0" baseline="0" noProof="0">
                <a:ln w="3175">
                  <a:noFill/>
                </a:ln>
                <a:gradFill>
                  <a:gsLst>
                    <a:gs pos="63000">
                      <a:srgbClr val="C03BC4"/>
                    </a:gs>
                    <a:gs pos="31000">
                      <a:srgbClr val="F4364C"/>
                    </a:gs>
                  </a:gsLst>
                  <a:lin ang="2700000" scaled="0"/>
                </a:gradFill>
                <a:effectLst/>
                <a:uLnTx/>
                <a:uFillTx/>
                <a:latin typeface="Segoe UI Variable Display" pitchFamily="2" charset="0"/>
                <a:ea typeface="+mn-ea"/>
                <a:cs typeface="Segoe UI Variable Display" pitchFamily="2" charset="0"/>
              </a:rPr>
              <a:t>New Analytics capabilities</a:t>
            </a:r>
          </a:p>
        </p:txBody>
      </p:sp>
      <p:sp>
        <p:nvSpPr>
          <p:cNvPr id="22" name="Freeform 1">
            <a:extLst>
              <a:ext uri="{FF2B5EF4-FFF2-40B4-BE49-F238E27FC236}">
                <a16:creationId xmlns:a16="http://schemas.microsoft.com/office/drawing/2014/main" id="{F719F58B-60C6-C136-E930-19B8839AB742}"/>
              </a:ext>
            </a:extLst>
          </p:cNvPr>
          <p:cNvSpPr/>
          <p:nvPr/>
        </p:nvSpPr>
        <p:spPr>
          <a:xfrm>
            <a:off x="0" y="2229556"/>
            <a:ext cx="133350" cy="2605212"/>
          </a:xfrm>
          <a:custGeom>
            <a:avLst/>
            <a:gdLst>
              <a:gd name="connsiteX0" fmla="*/ 0 w 200025"/>
              <a:gd name="connsiteY0" fmla="*/ 0 h 3067050"/>
              <a:gd name="connsiteX1" fmla="*/ 57150 w 200025"/>
              <a:gd name="connsiteY1" fmla="*/ 0 h 3067050"/>
              <a:gd name="connsiteX2" fmla="*/ 200025 w 200025"/>
              <a:gd name="connsiteY2" fmla="*/ 142875 h 3067050"/>
              <a:gd name="connsiteX3" fmla="*/ 200025 w 200025"/>
              <a:gd name="connsiteY3" fmla="*/ 2924175 h 3067050"/>
              <a:gd name="connsiteX4" fmla="*/ 57150 w 200025"/>
              <a:gd name="connsiteY4" fmla="*/ 3067050 h 3067050"/>
              <a:gd name="connsiteX5" fmla="*/ 0 w 200025"/>
              <a:gd name="connsiteY5" fmla="*/ 3067050 h 3067050"/>
              <a:gd name="connsiteX6" fmla="*/ 0 w 200025"/>
              <a:gd name="connsiteY6" fmla="*/ 0 h 306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025" h="3067050">
                <a:moveTo>
                  <a:pt x="0" y="0"/>
                </a:moveTo>
                <a:lnTo>
                  <a:pt x="57150" y="0"/>
                </a:lnTo>
                <a:cubicBezTo>
                  <a:pt x="136058" y="0"/>
                  <a:pt x="200025" y="63967"/>
                  <a:pt x="200025" y="142875"/>
                </a:cubicBezTo>
                <a:lnTo>
                  <a:pt x="200025" y="2924175"/>
                </a:lnTo>
                <a:cubicBezTo>
                  <a:pt x="200025" y="3003080"/>
                  <a:pt x="136058" y="3067050"/>
                  <a:pt x="57150" y="3067050"/>
                </a:cubicBezTo>
                <a:lnTo>
                  <a:pt x="0" y="3067050"/>
                </a:lnTo>
                <a:lnTo>
                  <a:pt x="0" y="0"/>
                </a:lnTo>
                <a:close/>
              </a:path>
            </a:pathLst>
          </a:custGeom>
          <a:gradFill flip="none" rotWithShape="1">
            <a:gsLst>
              <a:gs pos="100000">
                <a:srgbClr val="AC35AF"/>
              </a:gs>
              <a:gs pos="28000">
                <a:srgbClr val="F65567"/>
              </a:gs>
            </a:gsLst>
            <a:path path="circle">
              <a:fillToRect l="100000" t="100000"/>
            </a:path>
            <a:tileRect r="-100000" b="-100000"/>
          </a:gradFill>
          <a:ln w="15875" cap="rnd">
            <a:noFill/>
            <a:prstDash val="solid"/>
            <a:round/>
          </a:ln>
          <a:effectLst/>
        </p:spPr>
        <p:txBody>
          <a:bodyPr rot="0" spcFirstLastPara="0" vertOverflow="overflow" horzOverflow="overflow" vert="horz" wrap="square" lIns="914401" tIns="261258" rIns="914401" bIns="391886" numCol="1" spcCol="0" rtlCol="0" fromWordArt="0" anchor="ctr" anchorCtr="0" forceAA="0" compatLnSpc="1">
            <a:prstTxWarp prst="textNoShape">
              <a:avLst/>
            </a:prstTxWarp>
            <a:noAutofit/>
          </a:bodyPr>
          <a:lstStyle/>
          <a:p>
            <a:pPr marL="0" marR="0" lvl="0" indent="0" algn="ctr" defTabSz="3447426" rtl="0" eaLnBrk="1" fontAlgn="auto" latinLnBrk="0" hangingPunct="1">
              <a:lnSpc>
                <a:spcPct val="100000"/>
              </a:lnSpc>
              <a:spcBef>
                <a:spcPts val="1205"/>
              </a:spcBef>
              <a:spcAft>
                <a:spcPts val="0"/>
              </a:spcAft>
              <a:buClrTx/>
              <a:buSzTx/>
              <a:buFontTx/>
              <a:buNone/>
              <a:tabLst>
                <a:tab pos="5665570" algn="l"/>
              </a:tabLst>
              <a:defRPr/>
            </a:pPr>
            <a:endParaRPr kumimoji="0" lang="en-US" sz="5141" b="1" i="0" u="none" strike="noStrike" kern="1200" cap="none" spc="0" normalizeH="0" baseline="0" noProof="0">
              <a:ln w="3175">
                <a:noFill/>
              </a:ln>
              <a:gradFill flip="none" rotWithShape="1">
                <a:gsLst>
                  <a:gs pos="20183">
                    <a:srgbClr val="FFFFFF"/>
                  </a:gs>
                  <a:gs pos="42000">
                    <a:srgbClr val="FFFFFF"/>
                  </a:gs>
                </a:gsLst>
                <a:lin ang="2700000" scaled="0"/>
                <a:tileRect/>
              </a:gradFill>
              <a:effectLst/>
              <a:uLnTx/>
              <a:uFillTx/>
              <a:latin typeface="Segoe UI Variable Display Semib" pitchFamily="2" charset="0"/>
              <a:ea typeface="+mn-ea"/>
              <a:cs typeface="Segoe Sans Display Semibold" pitchFamily="2" charset="0"/>
            </a:endParaRPr>
          </a:p>
        </p:txBody>
      </p:sp>
      <p:sp>
        <p:nvSpPr>
          <p:cNvPr id="4" name="Rectangle 3">
            <a:extLst>
              <a:ext uri="{FF2B5EF4-FFF2-40B4-BE49-F238E27FC236}">
                <a16:creationId xmlns:a16="http://schemas.microsoft.com/office/drawing/2014/main" id="{F20F477B-BBA2-1FE5-B018-B54CB0D65096}"/>
              </a:ext>
            </a:extLst>
          </p:cNvPr>
          <p:cNvSpPr/>
          <p:nvPr/>
        </p:nvSpPr>
        <p:spPr>
          <a:xfrm>
            <a:off x="468203" y="1456830"/>
            <a:ext cx="5620032" cy="492448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a:ea typeface="+mn-ea"/>
              <a:cs typeface="+mn-cs"/>
            </a:endParaRPr>
          </a:p>
        </p:txBody>
      </p:sp>
      <p:pic>
        <p:nvPicPr>
          <p:cNvPr id="3" name="themes video.mov">
            <a:hlinkClick r:id="" action="ppaction://media"/>
            <a:extLst>
              <a:ext uri="{FF2B5EF4-FFF2-40B4-BE49-F238E27FC236}">
                <a16:creationId xmlns:a16="http://schemas.microsoft.com/office/drawing/2014/main" id="{9B9B2BB6-A36E-1102-6A69-ED4CEE858D81}"/>
              </a:ext>
            </a:extLst>
          </p:cNvPr>
          <p:cNvPicPr>
            <a:picLocks noChangeAspect="1"/>
          </p:cNvPicPr>
          <p:nvPr>
            <a:videoFile r:link="rId2"/>
            <p:extLst>
              <p:ext uri="{DAA4B4D4-6D71-4841-9C94-3DE7FCFB9230}">
                <p14:media xmlns:p14="http://schemas.microsoft.com/office/powerpoint/2010/main" r:embed="rId1"/>
              </p:ext>
            </p:extLst>
          </p:nvPr>
        </p:nvPicPr>
        <p:blipFill>
          <a:blip r:embed="rId5"/>
          <a:srcRect l="25827" t="5109" r="22178" b="1063"/>
          <a:stretch>
            <a:fillRect/>
          </a:stretch>
        </p:blipFill>
        <p:spPr>
          <a:xfrm>
            <a:off x="4315696" y="1112752"/>
            <a:ext cx="7304804" cy="7092165"/>
          </a:xfrm>
          <a:prstGeom prst="roundRect">
            <a:avLst>
              <a:gd name="adj" fmla="val 2312"/>
            </a:avLst>
          </a:prstGeom>
          <a:ln>
            <a:solidFill>
              <a:schemeClr val="tx1">
                <a:lumMod val="50000"/>
                <a:lumOff val="50000"/>
              </a:schemeClr>
            </a:solidFill>
          </a:ln>
        </p:spPr>
      </p:pic>
      <p:sp>
        <p:nvSpPr>
          <p:cNvPr id="5" name="TextBox 4">
            <a:extLst>
              <a:ext uri="{FF2B5EF4-FFF2-40B4-BE49-F238E27FC236}">
                <a16:creationId xmlns:a16="http://schemas.microsoft.com/office/drawing/2014/main" id="{43CE280C-9583-840F-9801-9DB8BF8C7FB9}"/>
              </a:ext>
            </a:extLst>
          </p:cNvPr>
          <p:cNvSpPr txBox="1"/>
          <p:nvPr/>
        </p:nvSpPr>
        <p:spPr>
          <a:xfrm>
            <a:off x="468203" y="1639336"/>
            <a:ext cx="3351323" cy="3785652"/>
          </a:xfrm>
          <a:prstGeom prst="rect">
            <a:avLst/>
          </a:prstGeom>
          <a:noFill/>
        </p:spPr>
        <p:txBody>
          <a:bodyPr wrap="square" lIns="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prstClr val="white"/>
                </a:solidFill>
                <a:effectLst/>
                <a:uLnTx/>
                <a:uFillTx/>
                <a:latin typeface="Segoe UI"/>
                <a:ea typeface="+mn-ea"/>
                <a:cs typeface="+mn-cs"/>
              </a:rPr>
              <a:t>More insights into production use and perception of agents: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a:ln>
                <a:noFill/>
              </a:ln>
              <a:solidFill>
                <a:prstClr val="white"/>
              </a:solidFill>
              <a:effectLst/>
              <a:uLnTx/>
              <a:uFillTx/>
              <a:latin typeface="Segoe U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white"/>
                </a:solidFill>
                <a:effectLst/>
                <a:uLnTx/>
                <a:uFillTx/>
                <a:latin typeface="Segoe UI"/>
                <a:ea typeface="+mn-ea"/>
                <a:cs typeface="+mn-cs"/>
              </a:rPr>
              <a:t>Explore how your agent performs through the </a:t>
            </a:r>
            <a:r>
              <a:rPr kumimoji="0" lang="en-US" sz="1200" b="1" i="0" u="none" strike="noStrike" kern="1200" cap="none" spc="0" normalizeH="0" baseline="0" noProof="0">
                <a:ln>
                  <a:noFill/>
                </a:ln>
                <a:solidFill>
                  <a:prstClr val="white"/>
                </a:solidFill>
                <a:effectLst/>
                <a:uLnTx/>
                <a:uFillTx/>
                <a:latin typeface="Segoe UI"/>
                <a:ea typeface="+mn-ea"/>
                <a:cs typeface="+mn-cs"/>
              </a:rPr>
              <a:t>main</a:t>
            </a:r>
            <a:r>
              <a:rPr kumimoji="0" lang="en-US" sz="1200" b="0" i="0" u="none" strike="noStrike" kern="1200" cap="none" spc="0" normalizeH="0" baseline="0" noProof="0">
                <a:ln>
                  <a:noFill/>
                </a:ln>
                <a:solidFill>
                  <a:prstClr val="white"/>
                </a:solidFill>
                <a:effectLst/>
                <a:uLnTx/>
                <a:uFillTx/>
                <a:latin typeface="Segoe UI"/>
                <a:ea typeface="+mn-ea"/>
                <a:cs typeface="+mn-cs"/>
              </a:rPr>
              <a:t> </a:t>
            </a:r>
            <a:r>
              <a:rPr kumimoji="0" lang="en-US" sz="1200" b="1" i="0" u="none" strike="noStrike" kern="1200" cap="none" spc="0" normalizeH="0" baseline="0" noProof="0">
                <a:ln>
                  <a:noFill/>
                </a:ln>
                <a:solidFill>
                  <a:prstClr val="white"/>
                </a:solidFill>
                <a:effectLst/>
                <a:uLnTx/>
                <a:uFillTx/>
                <a:latin typeface="Segoe UI"/>
                <a:ea typeface="+mn-ea"/>
                <a:cs typeface="+mn-cs"/>
              </a:rPr>
              <a:t>themes of the user/agent interaction.</a:t>
            </a:r>
            <a:endParaRPr kumimoji="0" lang="en-US" sz="1200" b="1" i="0" u="none" strike="noStrike" kern="1200" cap="none" spc="0" normalizeH="0" baseline="0" noProof="0">
              <a:ln>
                <a:noFill/>
              </a:ln>
              <a:solidFill>
                <a:prstClr val="white"/>
              </a:solidFill>
              <a:effectLst/>
              <a:uLnTx/>
              <a:uFillTx/>
              <a:latin typeface="Segoe UI"/>
              <a:ea typeface="+mn-ea"/>
              <a:cs typeface="Segoe U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Segoe UI"/>
              <a:ea typeface="+mn-ea"/>
              <a:cs typeface="Segoe UI"/>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Segoe UI"/>
                <a:ea typeface="+mn-ea"/>
                <a:cs typeface="+mn-cs"/>
              </a:rPr>
              <a:t>Analyze direct user feedback </a:t>
            </a:r>
            <a:r>
              <a:rPr kumimoji="0" lang="en-US" sz="1200" b="0" i="0" u="none" strike="noStrike" kern="1200" cap="none" spc="0" normalizeH="0" baseline="0" noProof="0">
                <a:ln>
                  <a:noFill/>
                </a:ln>
                <a:solidFill>
                  <a:prstClr val="white"/>
                </a:solidFill>
                <a:effectLst/>
                <a:uLnTx/>
                <a:uFillTx/>
                <a:latin typeface="Segoe UI"/>
                <a:ea typeface="+mn-ea"/>
                <a:cs typeface="+mn-cs"/>
              </a:rPr>
              <a:t>with reactions.</a:t>
            </a:r>
            <a:endParaRPr kumimoji="0" lang="en-US" sz="1200" b="0" i="1" u="none" strike="noStrike" kern="1200" cap="none" spc="0" normalizeH="0" baseline="0" noProof="0">
              <a:ln>
                <a:noFill/>
              </a:ln>
              <a:solidFill>
                <a:prstClr val="white"/>
              </a:solidFill>
              <a:effectLst/>
              <a:uLnTx/>
              <a:uFillTx/>
              <a:latin typeface="Segoe UI"/>
              <a:ea typeface="+mn-ea"/>
              <a:cs typeface="Segoe U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Segoe UI"/>
              <a:ea typeface="+mn-ea"/>
              <a:cs typeface="Segoe UI"/>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white"/>
                </a:solidFill>
                <a:effectLst/>
                <a:uLnTx/>
                <a:uFillTx/>
                <a:latin typeface="Segoe UI"/>
                <a:ea typeface="+mn-ea"/>
                <a:cs typeface="+mn-cs"/>
              </a:rPr>
              <a:t>Simplify advanced interactions and understand how </a:t>
            </a:r>
            <a:r>
              <a:rPr kumimoji="0" lang="en-US" sz="1200" b="1" i="0" u="none" strike="noStrike" kern="1200" cap="none" spc="0" normalizeH="0" baseline="0" noProof="0">
                <a:ln>
                  <a:noFill/>
                </a:ln>
                <a:solidFill>
                  <a:prstClr val="white"/>
                </a:solidFill>
                <a:effectLst/>
                <a:uLnTx/>
                <a:uFillTx/>
                <a:latin typeface="Segoe UI"/>
                <a:ea typeface="+mn-ea"/>
                <a:cs typeface="+mn-cs"/>
              </a:rPr>
              <a:t>connected </a:t>
            </a:r>
            <a:r>
              <a:rPr kumimoji="0" lang="en-US" sz="1200" b="0" i="0" u="none" strike="noStrike" kern="1200" cap="none" spc="0" normalizeH="0" baseline="0" noProof="0">
                <a:ln>
                  <a:noFill/>
                </a:ln>
                <a:solidFill>
                  <a:prstClr val="white"/>
                </a:solidFill>
                <a:effectLst/>
                <a:uLnTx/>
                <a:uFillTx/>
                <a:latin typeface="Segoe UI"/>
                <a:ea typeface="+mn-ea"/>
                <a:cs typeface="+mn-cs"/>
              </a:rPr>
              <a:t>&amp;</a:t>
            </a:r>
            <a:r>
              <a:rPr kumimoji="0" lang="en-US" sz="1200" b="1" i="0" u="none" strike="noStrike" kern="1200" cap="none" spc="0" normalizeH="0" baseline="0" noProof="0">
                <a:ln>
                  <a:noFill/>
                </a:ln>
                <a:solidFill>
                  <a:prstClr val="white"/>
                </a:solidFill>
                <a:effectLst/>
                <a:uLnTx/>
                <a:uFillTx/>
                <a:latin typeface="Segoe UI"/>
                <a:ea typeface="+mn-ea"/>
                <a:cs typeface="+mn-cs"/>
              </a:rPr>
              <a:t> child agents </a:t>
            </a:r>
            <a:r>
              <a:rPr kumimoji="0" lang="en-US" sz="1200" b="0" i="0" u="none" strike="noStrike" kern="1200" cap="none" spc="0" normalizeH="0" baseline="0" noProof="0">
                <a:ln>
                  <a:noFill/>
                </a:ln>
                <a:solidFill>
                  <a:prstClr val="white"/>
                </a:solidFill>
                <a:effectLst/>
                <a:uLnTx/>
                <a:uFillTx/>
                <a:latin typeface="Segoe UI"/>
                <a:ea typeface="+mn-ea"/>
                <a:cs typeface="+mn-cs"/>
              </a:rPr>
              <a:t>perform.</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Segoe UI"/>
              <a:ea typeface="+mn-ea"/>
              <a:cs typeface="Segoe UI"/>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Segoe UI"/>
                <a:ea typeface="+mn-ea"/>
                <a:cs typeface="+mn-cs"/>
              </a:rPr>
              <a:t>Optimize agents’ utilization </a:t>
            </a:r>
            <a:r>
              <a:rPr kumimoji="0" lang="en-US" sz="1200" b="0" i="0" u="none" strike="noStrike" kern="1200" cap="none" spc="0" normalizeH="0" baseline="0" noProof="0">
                <a:ln>
                  <a:noFill/>
                </a:ln>
                <a:solidFill>
                  <a:prstClr val="white"/>
                </a:solidFill>
                <a:effectLst/>
                <a:uLnTx/>
                <a:uFillTx/>
                <a:latin typeface="Segoe UI"/>
                <a:ea typeface="+mn-ea"/>
                <a:cs typeface="+mn-cs"/>
              </a:rPr>
              <a:t>with detailed visibility into credits consumption and limits.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Segoe U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Segoe UI"/>
                <a:ea typeface="+mn-ea"/>
                <a:cs typeface="+mn-cs"/>
              </a:rPr>
              <a:t>Receive an AI summary </a:t>
            </a:r>
            <a:r>
              <a:rPr kumimoji="0" lang="en-US" sz="1200" b="0" i="0" u="none" strike="noStrike" kern="1200" cap="none" spc="0" normalizeH="0" baseline="0" noProof="0">
                <a:ln>
                  <a:noFill/>
                </a:ln>
                <a:solidFill>
                  <a:prstClr val="white"/>
                </a:solidFill>
                <a:effectLst/>
                <a:uLnTx/>
                <a:uFillTx/>
                <a:latin typeface="Segoe UI"/>
                <a:ea typeface="+mn-ea"/>
                <a:cs typeface="+mn-cs"/>
              </a:rPr>
              <a:t>for top analytics insights.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Segoe U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Segoe UI"/>
                <a:ea typeface="+mn-ea"/>
                <a:cs typeface="+mn-cs"/>
              </a:rPr>
              <a:t>Use natural language </a:t>
            </a:r>
            <a:r>
              <a:rPr kumimoji="0" lang="en-US" sz="1200" b="0" i="0" u="none" strike="noStrike" kern="1200" cap="none" spc="0" normalizeH="0" baseline="0" noProof="0">
                <a:ln>
                  <a:noFill/>
                </a:ln>
                <a:solidFill>
                  <a:prstClr val="white"/>
                </a:solidFill>
                <a:effectLst/>
                <a:uLnTx/>
                <a:uFillTx/>
                <a:latin typeface="Segoe UI"/>
                <a:ea typeface="+mn-ea"/>
                <a:cs typeface="+mn-cs"/>
              </a:rPr>
              <a:t>to question, and reason over, copilot analytics.</a:t>
            </a:r>
            <a:endParaRPr kumimoji="0" lang="en-US" sz="1200" b="0" i="0" u="none" strike="noStrike" kern="1200" cap="none" spc="0" normalizeH="0" baseline="0" noProof="0">
              <a:ln>
                <a:noFill/>
              </a:ln>
              <a:solidFill>
                <a:prstClr val="white"/>
              </a:solidFill>
              <a:effectLst/>
              <a:uLnTx/>
              <a:uFillTx/>
              <a:latin typeface="Segoe UI"/>
              <a:ea typeface="+mn-ea"/>
              <a:cs typeface="Segoe UI"/>
            </a:endParaRPr>
          </a:p>
        </p:txBody>
      </p:sp>
    </p:spTree>
    <p:extLst>
      <p:ext uri="{BB962C8B-B14F-4D97-AF65-F5344CB8AC3E}">
        <p14:creationId xmlns:p14="http://schemas.microsoft.com/office/powerpoint/2010/main" val="215532036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8633"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with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5E40A2-7242-DF42-EA6F-A148F948A87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F750D1C-CEDF-E0DC-C2E6-488D58F1E5FF}"/>
              </a:ext>
            </a:extLst>
          </p:cNvPr>
          <p:cNvSpPr txBox="1">
            <a:spLocks/>
          </p:cNvSpPr>
          <p:nvPr/>
        </p:nvSpPr>
        <p:spPr>
          <a:xfrm>
            <a:off x="810706" y="390956"/>
            <a:ext cx="5384800" cy="554037"/>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r>
              <a:rPr lang="en-US">
                <a:cs typeface="Segoe Sans Display Semibold"/>
              </a:rPr>
              <a:t>Meet your hosts</a:t>
            </a:r>
            <a:endParaRPr lang="en-US"/>
          </a:p>
        </p:txBody>
      </p:sp>
      <p:pic>
        <p:nvPicPr>
          <p:cNvPr id="3" name="Picture 2" descr="profile image">
            <a:extLst>
              <a:ext uri="{FF2B5EF4-FFF2-40B4-BE49-F238E27FC236}">
                <a16:creationId xmlns:a16="http://schemas.microsoft.com/office/drawing/2014/main" id="{D1B8B27B-F929-0736-0678-0ECD7DCD5F1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8961" y="1900759"/>
            <a:ext cx="2954145" cy="2954145"/>
          </a:xfrm>
          <a:prstGeom prst="ellipse">
            <a:avLst/>
          </a:prstGeom>
          <a:noFill/>
          <a:extLst>
            <a:ext uri="{909E8E84-426E-40DD-AFC4-6F175D3DCCD1}">
              <a14:hiddenFill xmlns:a14="http://schemas.microsoft.com/office/drawing/2010/main">
                <a:solidFill>
                  <a:srgbClr val="FFFFFF"/>
                </a:solidFill>
              </a14:hiddenFill>
            </a:ext>
          </a:extLst>
        </p:spPr>
      </p:pic>
      <p:sp>
        <p:nvSpPr>
          <p:cNvPr id="4" name="Title 1">
            <a:extLst>
              <a:ext uri="{FF2B5EF4-FFF2-40B4-BE49-F238E27FC236}">
                <a16:creationId xmlns:a16="http://schemas.microsoft.com/office/drawing/2014/main" id="{66360A01-70CD-D0BC-A3C6-A9A9BF60B388}"/>
              </a:ext>
            </a:extLst>
          </p:cNvPr>
          <p:cNvSpPr txBox="1">
            <a:spLocks/>
          </p:cNvSpPr>
          <p:nvPr/>
        </p:nvSpPr>
        <p:spPr>
          <a:xfrm>
            <a:off x="404974" y="4957241"/>
            <a:ext cx="3551106" cy="984885"/>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algn="ctr"/>
            <a:r>
              <a:rPr lang="en-US" sz="3200">
                <a:cs typeface="Segoe Sans Display Semibold"/>
              </a:rPr>
              <a:t>Ashleigh Nyazema</a:t>
            </a:r>
          </a:p>
          <a:p>
            <a:pPr algn="ctr"/>
            <a:endParaRPr lang="en-US" sz="3200"/>
          </a:p>
        </p:txBody>
      </p:sp>
      <p:sp>
        <p:nvSpPr>
          <p:cNvPr id="5" name="TextBox 4">
            <a:extLst>
              <a:ext uri="{FF2B5EF4-FFF2-40B4-BE49-F238E27FC236}">
                <a16:creationId xmlns:a16="http://schemas.microsoft.com/office/drawing/2014/main" id="{73092B35-364D-D417-C8CC-FD0FD4ECA63E}"/>
              </a:ext>
            </a:extLst>
          </p:cNvPr>
          <p:cNvSpPr txBox="1"/>
          <p:nvPr/>
        </p:nvSpPr>
        <p:spPr>
          <a:xfrm>
            <a:off x="548961" y="5617895"/>
            <a:ext cx="2954146" cy="597279"/>
          </a:xfrm>
          <a:prstGeom prst="rect">
            <a:avLst/>
          </a:prstGeom>
          <a:noFill/>
        </p:spPr>
        <p:txBody>
          <a:bodyPr wrap="square">
            <a:spAutoFit/>
          </a:bodyPr>
          <a:lstStyle/>
          <a:p>
            <a:pPr algn="ctr" rtl="0" fontAlgn="base">
              <a:lnSpc>
                <a:spcPts val="1275"/>
              </a:lnSpc>
            </a:pPr>
            <a:r>
              <a:rPr lang="en-US" sz="1600" b="0" i="0" u="none" strike="noStrike" dirty="0">
                <a:solidFill>
                  <a:schemeClr val="bg1">
                    <a:lumMod val="10000"/>
                    <a:lumOff val="90000"/>
                  </a:schemeClr>
                </a:solidFill>
                <a:effectLst/>
                <a:latin typeface="Segoe UI" panose="020B0502040204020203" pitchFamily="34" charset="0"/>
              </a:rPr>
              <a:t>Program Manager</a:t>
            </a:r>
            <a:r>
              <a:rPr lang="en-US" sz="1600" b="0" i="0" dirty="0">
                <a:solidFill>
                  <a:schemeClr val="bg1">
                    <a:lumMod val="10000"/>
                    <a:lumOff val="90000"/>
                  </a:schemeClr>
                </a:solidFill>
                <a:effectLst/>
                <a:latin typeface="Segoe UI" panose="020B0502040204020203" pitchFamily="34" charset="0"/>
              </a:rPr>
              <a:t>​</a:t>
            </a:r>
          </a:p>
          <a:p>
            <a:pPr algn="ctr" rtl="0" fontAlgn="base">
              <a:lnSpc>
                <a:spcPts val="1275"/>
              </a:lnSpc>
            </a:pPr>
            <a:endParaRPr lang="en-US" sz="1400" b="0" i="0" dirty="0">
              <a:solidFill>
                <a:schemeClr val="bg1">
                  <a:lumMod val="10000"/>
                  <a:lumOff val="90000"/>
                </a:schemeClr>
              </a:solidFill>
              <a:effectLst/>
              <a:latin typeface="Segoe UI" panose="020B0502040204020203" pitchFamily="34" charset="0"/>
            </a:endParaRPr>
          </a:p>
          <a:p>
            <a:pPr algn="ctr" rtl="0" fontAlgn="base">
              <a:lnSpc>
                <a:spcPts val="1275"/>
              </a:lnSpc>
            </a:pPr>
            <a:r>
              <a:rPr lang="en-US" sz="1600" b="0" i="0" u="none" strike="noStrike" dirty="0">
                <a:solidFill>
                  <a:schemeClr val="bg1">
                    <a:lumMod val="10000"/>
                    <a:lumOff val="90000"/>
                  </a:schemeClr>
                </a:solidFill>
                <a:effectLst/>
                <a:latin typeface="Segoe UI Semibold" panose="020B0702040204020203" pitchFamily="34" charset="0"/>
              </a:rPr>
              <a:t>CAT</a:t>
            </a:r>
            <a:r>
              <a:rPr lang="en-US" sz="1600" b="0" i="0" dirty="0">
                <a:solidFill>
                  <a:schemeClr val="bg1">
                    <a:lumMod val="10000"/>
                    <a:lumOff val="90000"/>
                  </a:schemeClr>
                </a:solidFill>
                <a:effectLst/>
                <a:latin typeface="Segoe UI Semibold" panose="020B0702040204020203" pitchFamily="34" charset="0"/>
              </a:rPr>
              <a:t>​</a:t>
            </a:r>
            <a:endParaRPr lang="en-US" sz="1400" b="0" i="0" dirty="0">
              <a:solidFill>
                <a:schemeClr val="bg1">
                  <a:lumMod val="10000"/>
                  <a:lumOff val="90000"/>
                </a:schemeClr>
              </a:solidFill>
              <a:effectLst/>
              <a:latin typeface="Segoe UI" panose="020B0502040204020203" pitchFamily="34" charset="0"/>
            </a:endParaRPr>
          </a:p>
        </p:txBody>
      </p:sp>
      <p:sp>
        <p:nvSpPr>
          <p:cNvPr id="6" name="Title 1">
            <a:extLst>
              <a:ext uri="{FF2B5EF4-FFF2-40B4-BE49-F238E27FC236}">
                <a16:creationId xmlns:a16="http://schemas.microsoft.com/office/drawing/2014/main" id="{B9B61959-5FEF-E2BF-EBF2-3A6F1948402B}"/>
              </a:ext>
            </a:extLst>
          </p:cNvPr>
          <p:cNvSpPr txBox="1">
            <a:spLocks/>
          </p:cNvSpPr>
          <p:nvPr/>
        </p:nvSpPr>
        <p:spPr>
          <a:xfrm>
            <a:off x="4407068" y="4989677"/>
            <a:ext cx="3551106" cy="923330"/>
          </a:xfrm>
          <a:prstGeom prst="rect">
            <a:avLst/>
          </a:prstGeom>
        </p:spPr>
        <p:txBody>
          <a:bodyPr vert="horz" wrap="square" lIns="0" tIns="0" rIns="0" bIns="0" rtlCol="0" anchor="t">
            <a:spAutoFit/>
          </a:bodyPr>
          <a:lstStyle>
            <a:defPPr>
              <a:defRPr lang="en-US"/>
            </a:defPPr>
            <a:lvl1pPr marL="0"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marL="0" marR="0" lvl="0" indent="0" algn="ctr" defTabSz="932742" rtl="0" eaLnBrk="1" fontAlgn="auto" latinLnBrk="0" hangingPunct="1">
              <a:lnSpc>
                <a:spcPct val="100000"/>
              </a:lnSpc>
              <a:spcBef>
                <a:spcPct val="0"/>
              </a:spcBef>
              <a:spcAft>
                <a:spcPts val="0"/>
              </a:spcAft>
              <a:buClrTx/>
              <a:buSzTx/>
              <a:buFontTx/>
              <a:buNone/>
              <a:tabLst/>
              <a:defRPr/>
            </a:pPr>
            <a:r>
              <a:rPr kumimoji="0" lang="en-US" sz="2800" b="0" i="0" u="none" strike="noStrike" kern="1200" cap="none" spc="-50" normalizeH="0" baseline="0" noProof="0" dirty="0">
                <a:ln w="3175">
                  <a:noFill/>
                </a:ln>
                <a:solidFill>
                  <a:srgbClr val="FFFFFF"/>
                </a:solidFill>
                <a:effectLst/>
                <a:uLnTx/>
                <a:uFillTx/>
                <a:latin typeface="Segoe Sans Display Semibold"/>
                <a:ea typeface="+mn-ea"/>
                <a:cs typeface="Segoe Sans Display Semibold"/>
              </a:rPr>
              <a:t>Dewain Robinson</a:t>
            </a:r>
          </a:p>
          <a:p>
            <a:pPr marL="0" marR="0" lvl="0" indent="0" algn="ctr" defTabSz="932742" rtl="0" eaLnBrk="1" fontAlgn="auto" latinLnBrk="0" hangingPunct="1">
              <a:lnSpc>
                <a:spcPct val="100000"/>
              </a:lnSpc>
              <a:spcBef>
                <a:spcPct val="0"/>
              </a:spcBef>
              <a:spcAft>
                <a:spcPts val="0"/>
              </a:spcAft>
              <a:buClrTx/>
              <a:buSzTx/>
              <a:buFontTx/>
              <a:buNone/>
              <a:tabLst/>
              <a:defRPr/>
            </a:pPr>
            <a:endParaRPr kumimoji="0" lang="en-US" sz="3200" b="0" i="0" u="none" strike="noStrike" kern="1200" cap="none" spc="-50" normalizeH="0" baseline="0" noProof="0" dirty="0">
              <a:ln w="3175">
                <a:noFill/>
              </a:ln>
              <a:solidFill>
                <a:srgbClr val="FFFFFF"/>
              </a:solidFill>
              <a:effectLst/>
              <a:uLnTx/>
              <a:uFillTx/>
              <a:latin typeface="Segoe Sans Display Semibold"/>
              <a:ea typeface="+mn-ea"/>
              <a:cs typeface="Segoe UI" pitchFamily="34" charset="0"/>
            </a:endParaRPr>
          </a:p>
        </p:txBody>
      </p:sp>
      <p:sp>
        <p:nvSpPr>
          <p:cNvPr id="7" name="TextBox 7">
            <a:extLst>
              <a:ext uri="{FF2B5EF4-FFF2-40B4-BE49-F238E27FC236}">
                <a16:creationId xmlns:a16="http://schemas.microsoft.com/office/drawing/2014/main" id="{B576AF53-8FCA-5EFD-B1BB-3352BA34F8E5}"/>
              </a:ext>
            </a:extLst>
          </p:cNvPr>
          <p:cNvSpPr txBox="1"/>
          <p:nvPr/>
        </p:nvSpPr>
        <p:spPr>
          <a:xfrm>
            <a:off x="4567944" y="5538386"/>
            <a:ext cx="2982900" cy="676788"/>
          </a:xfrm>
          <a:prstGeom prst="rect">
            <a:avLst/>
          </a:prstGeom>
          <a:noFill/>
        </p:spPr>
        <p:txBody>
          <a:bodyPr wrap="square" lIns="91440" tIns="45720" rIns="91440" bIns="45720" anchor="t">
            <a:spAutoFit/>
          </a:bodyPr>
          <a:ls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marL="0" marR="0" lvl="0" indent="0" algn="ctr" defTabSz="914367" rtl="0">
              <a:spcBef>
                <a:spcPts val="0"/>
              </a:spcBef>
              <a:spcAft>
                <a:spcPts val="0"/>
              </a:spcAft>
              <a:buClrTx/>
              <a:buSzTx/>
              <a:buFontTx/>
              <a:buNone/>
              <a:tabLst/>
              <a:defRPr/>
            </a:pPr>
            <a:r>
              <a:rPr kumimoji="0" lang="en-US" sz="1600" b="0" i="0" u="none" strike="noStrike" kern="1200" cap="none" spc="0" normalizeH="0" baseline="0" noProof="0" dirty="0">
                <a:ln>
                  <a:noFill/>
                </a:ln>
                <a:solidFill>
                  <a:schemeClr val="bg1">
                    <a:lumMod val="10000"/>
                    <a:lumOff val="90000"/>
                  </a:schemeClr>
                </a:solidFill>
                <a:effectLst/>
                <a:uLnTx/>
                <a:uFillTx/>
                <a:latin typeface="Segoe UI"/>
                <a:cs typeface="Segoe UI"/>
              </a:rPr>
              <a:t>Principal Solution Architect</a:t>
            </a:r>
            <a:endParaRPr lang="en-US" sz="2800" dirty="0">
              <a:solidFill>
                <a:schemeClr val="bg1">
                  <a:lumMod val="10000"/>
                  <a:lumOff val="90000"/>
                </a:schemeClr>
              </a:solidFill>
              <a:latin typeface="Segoe UI"/>
              <a:cs typeface="Segoe UI"/>
            </a:endParaRPr>
          </a:p>
          <a:p>
            <a:pPr marL="0" marR="0" lvl="0" indent="0" algn="ctr" defTabSz="914367" rtl="0" eaLnBrk="1" fontAlgn="base" latinLnBrk="0" hangingPunct="1">
              <a:lnSpc>
                <a:spcPts val="1275"/>
              </a:lnSpc>
              <a:spcBef>
                <a:spcPts val="0"/>
              </a:spcBef>
              <a:spcAft>
                <a:spcPts val="0"/>
              </a:spcAft>
              <a:buClrTx/>
              <a:buSzTx/>
              <a:buFontTx/>
              <a:buNone/>
              <a:tabLst/>
              <a:defRPr/>
            </a:pPr>
            <a:br>
              <a:rPr lang="en-US" sz="1400" dirty="0">
                <a:solidFill>
                  <a:schemeClr val="bg1">
                    <a:lumMod val="10000"/>
                    <a:lumOff val="90000"/>
                  </a:schemeClr>
                </a:solidFill>
                <a:latin typeface="Segoe UI" panose="020B0502040204020203" pitchFamily="34" charset="0"/>
              </a:rPr>
            </a:br>
            <a:r>
              <a:rPr kumimoji="0" lang="en-US" sz="1600" b="0" i="0" u="none" strike="noStrike" kern="1200" cap="none" spc="0" normalizeH="0" baseline="0" noProof="0" dirty="0">
                <a:ln>
                  <a:noFill/>
                </a:ln>
                <a:solidFill>
                  <a:schemeClr val="bg1">
                    <a:lumMod val="10000"/>
                    <a:lumOff val="90000"/>
                  </a:schemeClr>
                </a:solidFill>
                <a:effectLst/>
                <a:uLnTx/>
                <a:uFillTx/>
                <a:latin typeface="Segoe UI Semibold"/>
                <a:cs typeface="Segoe UI Semibold"/>
              </a:rPr>
              <a:t>CAT</a:t>
            </a:r>
            <a:r>
              <a:rPr kumimoji="0" lang="en-US" sz="1600" b="0" i="0" u="none" strike="noStrike" kern="1200" cap="none" spc="0" normalizeH="0" baseline="0" noProof="0" dirty="0">
                <a:ln>
                  <a:noFill/>
                </a:ln>
                <a:solidFill>
                  <a:srgbClr val="091F2C"/>
                </a:solidFill>
                <a:effectLst/>
                <a:uLnTx/>
                <a:uFillTx/>
                <a:latin typeface="Segoe UI Semibold"/>
                <a:cs typeface="Segoe UI Semibold"/>
              </a:rPr>
              <a:t>​</a:t>
            </a:r>
            <a:endParaRPr kumimoji="0" lang="en-US" sz="1400" b="0" i="0" u="none" strike="noStrike" kern="1200" cap="none" spc="0" normalizeH="0" baseline="0" noProof="0" dirty="0">
              <a:ln>
                <a:noFill/>
              </a:ln>
              <a:solidFill>
                <a:srgbClr val="091F2C"/>
              </a:solidFill>
              <a:effectLst/>
              <a:uLnTx/>
              <a:uFillTx/>
              <a:latin typeface="Segoe UI Semibold"/>
              <a:cs typeface="Segoe UI Semibold"/>
            </a:endParaRPr>
          </a:p>
        </p:txBody>
      </p:sp>
      <p:sp>
        <p:nvSpPr>
          <p:cNvPr id="8" name="Oval 7">
            <a:extLst>
              <a:ext uri="{FF2B5EF4-FFF2-40B4-BE49-F238E27FC236}">
                <a16:creationId xmlns:a16="http://schemas.microsoft.com/office/drawing/2014/main" id="{0FAB5270-4AB6-30E7-DE73-BD5A60B049AB}"/>
              </a:ext>
            </a:extLst>
          </p:cNvPr>
          <p:cNvSpPr/>
          <p:nvPr/>
        </p:nvSpPr>
        <p:spPr bwMode="auto">
          <a:xfrm>
            <a:off x="4657826" y="1877309"/>
            <a:ext cx="2947181" cy="2977595"/>
          </a:xfrm>
          <a:prstGeom prst="ellipse">
            <a:avLst/>
          </a:prstGeom>
          <a:solidFill>
            <a:schemeClr val="tx1">
              <a:lumMod val="9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chemeClr val="bg1"/>
              </a:solidFill>
              <a:ea typeface="Segoe UI" pitchFamily="34" charset="0"/>
              <a:cs typeface="Segoe UI" pitchFamily="34" charset="0"/>
            </a:endParaRPr>
          </a:p>
        </p:txBody>
      </p:sp>
      <p:pic>
        <p:nvPicPr>
          <p:cNvPr id="9" name="Picture 8">
            <a:extLst>
              <a:ext uri="{FF2B5EF4-FFF2-40B4-BE49-F238E27FC236}">
                <a16:creationId xmlns:a16="http://schemas.microsoft.com/office/drawing/2014/main" id="{F2985A17-0208-6352-8546-49145B65876D}"/>
              </a:ext>
            </a:extLst>
          </p:cNvPr>
          <p:cNvPicPr>
            <a:picLocks noChangeAspect="1"/>
          </p:cNvPicPr>
          <p:nvPr/>
        </p:nvPicPr>
        <p:blipFill>
          <a:blip r:embed="rId4" cstate="print">
            <a:extLst>
              <a:ext uri="{28A0092B-C50C-407E-A947-70E740481C1C}">
                <a14:useLocalDpi xmlns:a14="http://schemas.microsoft.com/office/drawing/2010/main" val="0"/>
              </a:ext>
            </a:extLst>
          </a:blip>
          <a:srcRect l="8557" r="33035"/>
          <a:stretch>
            <a:fillRect/>
          </a:stretch>
        </p:blipFill>
        <p:spPr>
          <a:xfrm rot="5400000" flipV="1">
            <a:off x="4602039" y="1904242"/>
            <a:ext cx="3058758" cy="2947178"/>
          </a:xfrm>
          <a:prstGeom prst="flowChartConnector">
            <a:avLst/>
          </a:prstGeom>
        </p:spPr>
      </p:pic>
      <p:pic>
        <p:nvPicPr>
          <p:cNvPr id="10" name="Picture 9">
            <a:extLst>
              <a:ext uri="{FF2B5EF4-FFF2-40B4-BE49-F238E27FC236}">
                <a16:creationId xmlns:a16="http://schemas.microsoft.com/office/drawing/2014/main" id="{BA857FF8-18A5-F48A-F726-DAFD518084A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409162" y="1579417"/>
            <a:ext cx="3485894" cy="4066309"/>
          </a:xfrm>
          <a:prstGeom prst="rect">
            <a:avLst/>
          </a:prstGeom>
        </p:spPr>
      </p:pic>
    </p:spTree>
    <p:extLst>
      <p:ext uri="{BB962C8B-B14F-4D97-AF65-F5344CB8AC3E}">
        <p14:creationId xmlns:p14="http://schemas.microsoft.com/office/powerpoint/2010/main" val="2225975205"/>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BEA43C-D539-D0EE-5866-8006E84BFA7D}"/>
            </a:ext>
          </a:extLst>
        </p:cNvPr>
        <p:cNvGrpSpPr/>
        <p:nvPr/>
      </p:nvGrpSpPr>
      <p:grpSpPr>
        <a:xfrm>
          <a:off x="0" y="0"/>
          <a:ext cx="0" cy="0"/>
          <a:chOff x="0" y="0"/>
          <a:chExt cx="0" cy="0"/>
        </a:xfrm>
      </p:grpSpPr>
      <p:sp>
        <p:nvSpPr>
          <p:cNvPr id="20" name="TextBox 19">
            <a:extLst>
              <a:ext uri="{FF2B5EF4-FFF2-40B4-BE49-F238E27FC236}">
                <a16:creationId xmlns:a16="http://schemas.microsoft.com/office/drawing/2014/main" id="{31EE452B-19A1-B4E8-B18E-FC092BDA8C54}"/>
              </a:ext>
            </a:extLst>
          </p:cNvPr>
          <p:cNvSpPr txBox="1"/>
          <p:nvPr/>
        </p:nvSpPr>
        <p:spPr>
          <a:xfrm>
            <a:off x="468203" y="300908"/>
            <a:ext cx="9028010" cy="646331"/>
          </a:xfrm>
          <a:prstGeom prst="rect">
            <a:avLst/>
          </a:prstGeom>
          <a:noFill/>
        </p:spPr>
        <p:txBody>
          <a:bodyPr wrap="square" lIns="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50" normalizeH="0" baseline="0" noProof="0">
                <a:ln w="3175">
                  <a:noFill/>
                </a:ln>
                <a:gradFill>
                  <a:gsLst>
                    <a:gs pos="63000">
                      <a:srgbClr val="C03BC4"/>
                    </a:gs>
                    <a:gs pos="31000">
                      <a:srgbClr val="F4364C"/>
                    </a:gs>
                  </a:gsLst>
                  <a:lin ang="2700000" scaled="0"/>
                </a:gradFill>
                <a:effectLst/>
                <a:uLnTx/>
                <a:uFillTx/>
                <a:latin typeface="Segoe UI Variable Display" pitchFamily="2" charset="0"/>
                <a:ea typeface="+mn-ea"/>
                <a:cs typeface="Segoe UI Variable Display" pitchFamily="2" charset="0"/>
              </a:rPr>
              <a:t>New Analytics capabilities</a:t>
            </a:r>
          </a:p>
        </p:txBody>
      </p:sp>
      <p:sp>
        <p:nvSpPr>
          <p:cNvPr id="22" name="Freeform 1">
            <a:extLst>
              <a:ext uri="{FF2B5EF4-FFF2-40B4-BE49-F238E27FC236}">
                <a16:creationId xmlns:a16="http://schemas.microsoft.com/office/drawing/2014/main" id="{F719F58B-60C6-C136-E930-19B8839AB742}"/>
              </a:ext>
            </a:extLst>
          </p:cNvPr>
          <p:cNvSpPr/>
          <p:nvPr/>
        </p:nvSpPr>
        <p:spPr>
          <a:xfrm>
            <a:off x="0" y="2229556"/>
            <a:ext cx="133350" cy="2605212"/>
          </a:xfrm>
          <a:custGeom>
            <a:avLst/>
            <a:gdLst>
              <a:gd name="connsiteX0" fmla="*/ 0 w 200025"/>
              <a:gd name="connsiteY0" fmla="*/ 0 h 3067050"/>
              <a:gd name="connsiteX1" fmla="*/ 57150 w 200025"/>
              <a:gd name="connsiteY1" fmla="*/ 0 h 3067050"/>
              <a:gd name="connsiteX2" fmla="*/ 200025 w 200025"/>
              <a:gd name="connsiteY2" fmla="*/ 142875 h 3067050"/>
              <a:gd name="connsiteX3" fmla="*/ 200025 w 200025"/>
              <a:gd name="connsiteY3" fmla="*/ 2924175 h 3067050"/>
              <a:gd name="connsiteX4" fmla="*/ 57150 w 200025"/>
              <a:gd name="connsiteY4" fmla="*/ 3067050 h 3067050"/>
              <a:gd name="connsiteX5" fmla="*/ 0 w 200025"/>
              <a:gd name="connsiteY5" fmla="*/ 3067050 h 3067050"/>
              <a:gd name="connsiteX6" fmla="*/ 0 w 200025"/>
              <a:gd name="connsiteY6" fmla="*/ 0 h 306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025" h="3067050">
                <a:moveTo>
                  <a:pt x="0" y="0"/>
                </a:moveTo>
                <a:lnTo>
                  <a:pt x="57150" y="0"/>
                </a:lnTo>
                <a:cubicBezTo>
                  <a:pt x="136058" y="0"/>
                  <a:pt x="200025" y="63967"/>
                  <a:pt x="200025" y="142875"/>
                </a:cubicBezTo>
                <a:lnTo>
                  <a:pt x="200025" y="2924175"/>
                </a:lnTo>
                <a:cubicBezTo>
                  <a:pt x="200025" y="3003080"/>
                  <a:pt x="136058" y="3067050"/>
                  <a:pt x="57150" y="3067050"/>
                </a:cubicBezTo>
                <a:lnTo>
                  <a:pt x="0" y="3067050"/>
                </a:lnTo>
                <a:lnTo>
                  <a:pt x="0" y="0"/>
                </a:lnTo>
                <a:close/>
              </a:path>
            </a:pathLst>
          </a:custGeom>
          <a:gradFill flip="none" rotWithShape="1">
            <a:gsLst>
              <a:gs pos="100000">
                <a:srgbClr val="AC35AF"/>
              </a:gs>
              <a:gs pos="28000">
                <a:srgbClr val="F65567"/>
              </a:gs>
            </a:gsLst>
            <a:path path="circle">
              <a:fillToRect l="100000" t="100000"/>
            </a:path>
            <a:tileRect r="-100000" b="-100000"/>
          </a:gradFill>
          <a:ln w="15875" cap="rnd">
            <a:noFill/>
            <a:prstDash val="solid"/>
            <a:round/>
          </a:ln>
          <a:effectLst/>
        </p:spPr>
        <p:txBody>
          <a:bodyPr rot="0" spcFirstLastPara="0" vertOverflow="overflow" horzOverflow="overflow" vert="horz" wrap="square" lIns="914401" tIns="261258" rIns="914401" bIns="391886" numCol="1" spcCol="0" rtlCol="0" fromWordArt="0" anchor="ctr" anchorCtr="0" forceAA="0" compatLnSpc="1">
            <a:prstTxWarp prst="textNoShape">
              <a:avLst/>
            </a:prstTxWarp>
            <a:noAutofit/>
          </a:bodyPr>
          <a:lstStyle/>
          <a:p>
            <a:pPr marL="0" marR="0" lvl="0" indent="0" algn="ctr" defTabSz="3447426" rtl="0" eaLnBrk="1" fontAlgn="auto" latinLnBrk="0" hangingPunct="1">
              <a:lnSpc>
                <a:spcPct val="100000"/>
              </a:lnSpc>
              <a:spcBef>
                <a:spcPts val="1205"/>
              </a:spcBef>
              <a:spcAft>
                <a:spcPts val="0"/>
              </a:spcAft>
              <a:buClrTx/>
              <a:buSzTx/>
              <a:buFontTx/>
              <a:buNone/>
              <a:tabLst>
                <a:tab pos="5665570" algn="l"/>
              </a:tabLst>
              <a:defRPr/>
            </a:pPr>
            <a:endParaRPr kumimoji="0" lang="en-US" sz="5141" b="1" i="0" u="none" strike="noStrike" kern="1200" cap="none" spc="0" normalizeH="0" baseline="0" noProof="0">
              <a:ln w="3175">
                <a:noFill/>
              </a:ln>
              <a:gradFill flip="none" rotWithShape="1">
                <a:gsLst>
                  <a:gs pos="20183">
                    <a:srgbClr val="FFFFFF"/>
                  </a:gs>
                  <a:gs pos="42000">
                    <a:srgbClr val="FFFFFF"/>
                  </a:gs>
                </a:gsLst>
                <a:lin ang="2700000" scaled="0"/>
                <a:tileRect/>
              </a:gradFill>
              <a:effectLst/>
              <a:uLnTx/>
              <a:uFillTx/>
              <a:latin typeface="Segoe UI Variable Display Semib" pitchFamily="2" charset="0"/>
              <a:ea typeface="+mn-ea"/>
              <a:cs typeface="Segoe Sans Display Semibold" pitchFamily="2" charset="0"/>
            </a:endParaRPr>
          </a:p>
        </p:txBody>
      </p:sp>
      <p:sp>
        <p:nvSpPr>
          <p:cNvPr id="4" name="Rectangle 3">
            <a:extLst>
              <a:ext uri="{FF2B5EF4-FFF2-40B4-BE49-F238E27FC236}">
                <a16:creationId xmlns:a16="http://schemas.microsoft.com/office/drawing/2014/main" id="{F20F477B-BBA2-1FE5-B018-B54CB0D65096}"/>
              </a:ext>
            </a:extLst>
          </p:cNvPr>
          <p:cNvSpPr/>
          <p:nvPr/>
        </p:nvSpPr>
        <p:spPr>
          <a:xfrm>
            <a:off x="468203" y="1456830"/>
            <a:ext cx="5620032" cy="492448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a:ea typeface="+mn-ea"/>
              <a:cs typeface="+mn-cs"/>
            </a:endParaRPr>
          </a:p>
        </p:txBody>
      </p:sp>
      <p:pic>
        <p:nvPicPr>
          <p:cNvPr id="3" name="themes video.mov">
            <a:hlinkClick r:id="" action="ppaction://media"/>
            <a:extLst>
              <a:ext uri="{FF2B5EF4-FFF2-40B4-BE49-F238E27FC236}">
                <a16:creationId xmlns:a16="http://schemas.microsoft.com/office/drawing/2014/main" id="{9B9B2BB6-A36E-1102-6A69-ED4CEE858D81}"/>
              </a:ext>
            </a:extLst>
          </p:cNvPr>
          <p:cNvPicPr>
            <a:picLocks noChangeAspect="1"/>
          </p:cNvPicPr>
          <p:nvPr>
            <a:videoFile r:link="rId2"/>
            <p:extLst>
              <p:ext uri="{DAA4B4D4-6D71-4841-9C94-3DE7FCFB9230}">
                <p14:media xmlns:p14="http://schemas.microsoft.com/office/powerpoint/2010/main" r:embed="rId1"/>
              </p:ext>
            </p:extLst>
          </p:nvPr>
        </p:nvPicPr>
        <p:blipFill>
          <a:blip r:embed="rId5"/>
          <a:srcRect l="25827" t="5109" r="22178" b="1063"/>
          <a:stretch>
            <a:fillRect/>
          </a:stretch>
        </p:blipFill>
        <p:spPr>
          <a:xfrm>
            <a:off x="4315696" y="1112752"/>
            <a:ext cx="7304804" cy="7092165"/>
          </a:xfrm>
          <a:prstGeom prst="roundRect">
            <a:avLst>
              <a:gd name="adj" fmla="val 2312"/>
            </a:avLst>
          </a:prstGeom>
          <a:ln>
            <a:solidFill>
              <a:schemeClr val="tx1">
                <a:lumMod val="50000"/>
                <a:lumOff val="50000"/>
              </a:schemeClr>
            </a:solidFill>
          </a:ln>
        </p:spPr>
      </p:pic>
      <p:sp>
        <p:nvSpPr>
          <p:cNvPr id="5" name="TextBox 4">
            <a:extLst>
              <a:ext uri="{FF2B5EF4-FFF2-40B4-BE49-F238E27FC236}">
                <a16:creationId xmlns:a16="http://schemas.microsoft.com/office/drawing/2014/main" id="{43CE280C-9583-840F-9801-9DB8BF8C7FB9}"/>
              </a:ext>
            </a:extLst>
          </p:cNvPr>
          <p:cNvSpPr txBox="1"/>
          <p:nvPr/>
        </p:nvSpPr>
        <p:spPr>
          <a:xfrm>
            <a:off x="468203" y="1639336"/>
            <a:ext cx="3351323" cy="3785652"/>
          </a:xfrm>
          <a:prstGeom prst="rect">
            <a:avLst/>
          </a:prstGeom>
          <a:noFill/>
        </p:spPr>
        <p:txBody>
          <a:bodyPr wrap="square" lIns="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prstClr val="white"/>
                </a:solidFill>
                <a:effectLst/>
                <a:uLnTx/>
                <a:uFillTx/>
                <a:latin typeface="Segoe UI"/>
                <a:ea typeface="+mn-ea"/>
                <a:cs typeface="+mn-cs"/>
              </a:rPr>
              <a:t>More insights into production use and perception of agents: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a:ln>
                <a:noFill/>
              </a:ln>
              <a:solidFill>
                <a:prstClr val="white"/>
              </a:solidFill>
              <a:effectLst/>
              <a:uLnTx/>
              <a:uFillTx/>
              <a:latin typeface="Segoe U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white"/>
                </a:solidFill>
                <a:effectLst/>
                <a:uLnTx/>
                <a:uFillTx/>
                <a:latin typeface="Segoe UI"/>
                <a:ea typeface="+mn-ea"/>
                <a:cs typeface="+mn-cs"/>
              </a:rPr>
              <a:t>Explore how your agent performs through the </a:t>
            </a:r>
            <a:r>
              <a:rPr kumimoji="0" lang="en-US" sz="1200" b="1" i="0" u="none" strike="noStrike" kern="1200" cap="none" spc="0" normalizeH="0" baseline="0" noProof="0">
                <a:ln>
                  <a:noFill/>
                </a:ln>
                <a:solidFill>
                  <a:prstClr val="white"/>
                </a:solidFill>
                <a:effectLst/>
                <a:uLnTx/>
                <a:uFillTx/>
                <a:latin typeface="Segoe UI"/>
                <a:ea typeface="+mn-ea"/>
                <a:cs typeface="+mn-cs"/>
              </a:rPr>
              <a:t>main</a:t>
            </a:r>
            <a:r>
              <a:rPr kumimoji="0" lang="en-US" sz="1200" b="0" i="0" u="none" strike="noStrike" kern="1200" cap="none" spc="0" normalizeH="0" baseline="0" noProof="0">
                <a:ln>
                  <a:noFill/>
                </a:ln>
                <a:solidFill>
                  <a:prstClr val="white"/>
                </a:solidFill>
                <a:effectLst/>
                <a:uLnTx/>
                <a:uFillTx/>
                <a:latin typeface="Segoe UI"/>
                <a:ea typeface="+mn-ea"/>
                <a:cs typeface="+mn-cs"/>
              </a:rPr>
              <a:t> </a:t>
            </a:r>
            <a:r>
              <a:rPr kumimoji="0" lang="en-US" sz="1200" b="1" i="0" u="none" strike="noStrike" kern="1200" cap="none" spc="0" normalizeH="0" baseline="0" noProof="0">
                <a:ln>
                  <a:noFill/>
                </a:ln>
                <a:solidFill>
                  <a:prstClr val="white"/>
                </a:solidFill>
                <a:effectLst/>
                <a:uLnTx/>
                <a:uFillTx/>
                <a:latin typeface="Segoe UI"/>
                <a:ea typeface="+mn-ea"/>
                <a:cs typeface="+mn-cs"/>
              </a:rPr>
              <a:t>themes of the user/agent interaction.</a:t>
            </a:r>
            <a:endParaRPr kumimoji="0" lang="en-US" sz="1200" b="1" i="0" u="none" strike="noStrike" kern="1200" cap="none" spc="0" normalizeH="0" baseline="0" noProof="0">
              <a:ln>
                <a:noFill/>
              </a:ln>
              <a:solidFill>
                <a:prstClr val="white"/>
              </a:solidFill>
              <a:effectLst/>
              <a:uLnTx/>
              <a:uFillTx/>
              <a:latin typeface="Segoe UI"/>
              <a:ea typeface="+mn-ea"/>
              <a:cs typeface="Segoe U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Segoe UI"/>
              <a:ea typeface="+mn-ea"/>
              <a:cs typeface="Segoe UI"/>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Segoe UI"/>
                <a:ea typeface="+mn-ea"/>
                <a:cs typeface="+mn-cs"/>
              </a:rPr>
              <a:t>Analyze direct user feedback </a:t>
            </a:r>
            <a:r>
              <a:rPr kumimoji="0" lang="en-US" sz="1200" b="0" i="0" u="none" strike="noStrike" kern="1200" cap="none" spc="0" normalizeH="0" baseline="0" noProof="0">
                <a:ln>
                  <a:noFill/>
                </a:ln>
                <a:solidFill>
                  <a:prstClr val="white"/>
                </a:solidFill>
                <a:effectLst/>
                <a:uLnTx/>
                <a:uFillTx/>
                <a:latin typeface="Segoe UI"/>
                <a:ea typeface="+mn-ea"/>
                <a:cs typeface="+mn-cs"/>
              </a:rPr>
              <a:t>with reactions.</a:t>
            </a:r>
            <a:endParaRPr kumimoji="0" lang="en-US" sz="1200" b="0" i="1" u="none" strike="noStrike" kern="1200" cap="none" spc="0" normalizeH="0" baseline="0" noProof="0">
              <a:ln>
                <a:noFill/>
              </a:ln>
              <a:solidFill>
                <a:prstClr val="white"/>
              </a:solidFill>
              <a:effectLst/>
              <a:uLnTx/>
              <a:uFillTx/>
              <a:latin typeface="Segoe UI"/>
              <a:ea typeface="+mn-ea"/>
              <a:cs typeface="Segoe U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Segoe UI"/>
              <a:ea typeface="+mn-ea"/>
              <a:cs typeface="Segoe UI"/>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white"/>
                </a:solidFill>
                <a:effectLst/>
                <a:uLnTx/>
                <a:uFillTx/>
                <a:latin typeface="Segoe UI"/>
                <a:ea typeface="+mn-ea"/>
                <a:cs typeface="+mn-cs"/>
              </a:rPr>
              <a:t>Simplify advanced interactions and understand how </a:t>
            </a:r>
            <a:r>
              <a:rPr kumimoji="0" lang="en-US" sz="1200" b="1" i="0" u="none" strike="noStrike" kern="1200" cap="none" spc="0" normalizeH="0" baseline="0" noProof="0">
                <a:ln>
                  <a:noFill/>
                </a:ln>
                <a:solidFill>
                  <a:prstClr val="white"/>
                </a:solidFill>
                <a:effectLst/>
                <a:uLnTx/>
                <a:uFillTx/>
                <a:latin typeface="Segoe UI"/>
                <a:ea typeface="+mn-ea"/>
                <a:cs typeface="+mn-cs"/>
              </a:rPr>
              <a:t>connected </a:t>
            </a:r>
            <a:r>
              <a:rPr kumimoji="0" lang="en-US" sz="1200" b="0" i="0" u="none" strike="noStrike" kern="1200" cap="none" spc="0" normalizeH="0" baseline="0" noProof="0">
                <a:ln>
                  <a:noFill/>
                </a:ln>
                <a:solidFill>
                  <a:prstClr val="white"/>
                </a:solidFill>
                <a:effectLst/>
                <a:uLnTx/>
                <a:uFillTx/>
                <a:latin typeface="Segoe UI"/>
                <a:ea typeface="+mn-ea"/>
                <a:cs typeface="+mn-cs"/>
              </a:rPr>
              <a:t>&amp;</a:t>
            </a:r>
            <a:r>
              <a:rPr kumimoji="0" lang="en-US" sz="1200" b="1" i="0" u="none" strike="noStrike" kern="1200" cap="none" spc="0" normalizeH="0" baseline="0" noProof="0">
                <a:ln>
                  <a:noFill/>
                </a:ln>
                <a:solidFill>
                  <a:prstClr val="white"/>
                </a:solidFill>
                <a:effectLst/>
                <a:uLnTx/>
                <a:uFillTx/>
                <a:latin typeface="Segoe UI"/>
                <a:ea typeface="+mn-ea"/>
                <a:cs typeface="+mn-cs"/>
              </a:rPr>
              <a:t> child agents </a:t>
            </a:r>
            <a:r>
              <a:rPr kumimoji="0" lang="en-US" sz="1200" b="0" i="0" u="none" strike="noStrike" kern="1200" cap="none" spc="0" normalizeH="0" baseline="0" noProof="0">
                <a:ln>
                  <a:noFill/>
                </a:ln>
                <a:solidFill>
                  <a:prstClr val="white"/>
                </a:solidFill>
                <a:effectLst/>
                <a:uLnTx/>
                <a:uFillTx/>
                <a:latin typeface="Segoe UI"/>
                <a:ea typeface="+mn-ea"/>
                <a:cs typeface="+mn-cs"/>
              </a:rPr>
              <a:t>perform.</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Segoe UI"/>
              <a:ea typeface="+mn-ea"/>
              <a:cs typeface="Segoe UI"/>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Segoe UI"/>
                <a:ea typeface="+mn-ea"/>
                <a:cs typeface="+mn-cs"/>
              </a:rPr>
              <a:t>Optimize agents’ utilization </a:t>
            </a:r>
            <a:r>
              <a:rPr kumimoji="0" lang="en-US" sz="1200" b="0" i="0" u="none" strike="noStrike" kern="1200" cap="none" spc="0" normalizeH="0" baseline="0" noProof="0">
                <a:ln>
                  <a:noFill/>
                </a:ln>
                <a:solidFill>
                  <a:prstClr val="white"/>
                </a:solidFill>
                <a:effectLst/>
                <a:uLnTx/>
                <a:uFillTx/>
                <a:latin typeface="Segoe UI"/>
                <a:ea typeface="+mn-ea"/>
                <a:cs typeface="+mn-cs"/>
              </a:rPr>
              <a:t>with detailed visibility into credits consumption and limits.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Segoe U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Segoe UI"/>
                <a:ea typeface="+mn-ea"/>
                <a:cs typeface="+mn-cs"/>
              </a:rPr>
              <a:t>Receive an AI summary </a:t>
            </a:r>
            <a:r>
              <a:rPr kumimoji="0" lang="en-US" sz="1200" b="0" i="0" u="none" strike="noStrike" kern="1200" cap="none" spc="0" normalizeH="0" baseline="0" noProof="0">
                <a:ln>
                  <a:noFill/>
                </a:ln>
                <a:solidFill>
                  <a:prstClr val="white"/>
                </a:solidFill>
                <a:effectLst/>
                <a:uLnTx/>
                <a:uFillTx/>
                <a:latin typeface="Segoe UI"/>
                <a:ea typeface="+mn-ea"/>
                <a:cs typeface="+mn-cs"/>
              </a:rPr>
              <a:t>for top analytics insights.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Segoe U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Segoe UI"/>
                <a:ea typeface="+mn-ea"/>
                <a:cs typeface="+mn-cs"/>
              </a:rPr>
              <a:t>Use natural language </a:t>
            </a:r>
            <a:r>
              <a:rPr kumimoji="0" lang="en-US" sz="1200" b="0" i="0" u="none" strike="noStrike" kern="1200" cap="none" spc="0" normalizeH="0" baseline="0" noProof="0">
                <a:ln>
                  <a:noFill/>
                </a:ln>
                <a:solidFill>
                  <a:prstClr val="white"/>
                </a:solidFill>
                <a:effectLst/>
                <a:uLnTx/>
                <a:uFillTx/>
                <a:latin typeface="Segoe UI"/>
                <a:ea typeface="+mn-ea"/>
                <a:cs typeface="+mn-cs"/>
              </a:rPr>
              <a:t>to question, and reason over, copilot analytics.</a:t>
            </a:r>
            <a:endParaRPr kumimoji="0" lang="en-US" sz="1200" b="0" i="0" u="none" strike="noStrike" kern="1200" cap="none" spc="0" normalizeH="0" baseline="0" noProof="0">
              <a:ln>
                <a:noFill/>
              </a:ln>
              <a:solidFill>
                <a:prstClr val="white"/>
              </a:solidFill>
              <a:effectLst/>
              <a:uLnTx/>
              <a:uFillTx/>
              <a:latin typeface="Segoe UI"/>
              <a:ea typeface="+mn-ea"/>
              <a:cs typeface="Segoe UI"/>
            </a:endParaRPr>
          </a:p>
        </p:txBody>
      </p:sp>
    </p:spTree>
    <p:extLst>
      <p:ext uri="{BB962C8B-B14F-4D97-AF65-F5344CB8AC3E}">
        <p14:creationId xmlns:p14="http://schemas.microsoft.com/office/powerpoint/2010/main" val="245273790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8633"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with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17837E-024B-578E-42C4-048F215BE730}"/>
            </a:ext>
          </a:extLst>
        </p:cNvPr>
        <p:cNvGrpSpPr/>
        <p:nvPr/>
      </p:nvGrpSpPr>
      <p:grpSpPr>
        <a:xfrm>
          <a:off x="0" y="0"/>
          <a:ext cx="0" cy="0"/>
          <a:chOff x="0" y="0"/>
          <a:chExt cx="0" cy="0"/>
        </a:xfrm>
      </p:grpSpPr>
      <p:sp>
        <p:nvSpPr>
          <p:cNvPr id="20" name="TextBox 19">
            <a:extLst>
              <a:ext uri="{FF2B5EF4-FFF2-40B4-BE49-F238E27FC236}">
                <a16:creationId xmlns:a16="http://schemas.microsoft.com/office/drawing/2014/main" id="{C60C05D9-AAE6-C5F1-842A-23C8220F4CB5}"/>
              </a:ext>
            </a:extLst>
          </p:cNvPr>
          <p:cNvSpPr txBox="1"/>
          <p:nvPr/>
        </p:nvSpPr>
        <p:spPr>
          <a:xfrm>
            <a:off x="468259" y="476685"/>
            <a:ext cx="10108790" cy="707886"/>
          </a:xfrm>
          <a:prstGeom prst="rect">
            <a:avLst/>
          </a:prstGeom>
          <a:noFill/>
        </p:spPr>
        <p:txBody>
          <a:bodyPr wrap="square" lIns="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50" normalizeH="0" baseline="0" noProof="0">
                <a:ln w="3175">
                  <a:noFill/>
                </a:ln>
                <a:gradFill>
                  <a:gsLst>
                    <a:gs pos="63000">
                      <a:srgbClr val="C03BC4"/>
                    </a:gs>
                    <a:gs pos="31000">
                      <a:srgbClr val="F4364C"/>
                    </a:gs>
                  </a:gsLst>
                  <a:lin ang="2700000" scaled="0"/>
                </a:gradFill>
                <a:effectLst/>
                <a:uLnTx/>
                <a:uFillTx/>
                <a:latin typeface="Segoe UI Variable Display" pitchFamily="2" charset="0"/>
                <a:ea typeface="+mn-ea"/>
                <a:cs typeface="Segoe UI Variable Display" pitchFamily="2" charset="0"/>
              </a:rPr>
              <a:t>Evaluations in MCS</a:t>
            </a:r>
          </a:p>
        </p:txBody>
      </p:sp>
      <p:sp>
        <p:nvSpPr>
          <p:cNvPr id="22" name="Freeform 1">
            <a:extLst>
              <a:ext uri="{FF2B5EF4-FFF2-40B4-BE49-F238E27FC236}">
                <a16:creationId xmlns:a16="http://schemas.microsoft.com/office/drawing/2014/main" id="{9F849369-7EA6-2958-1643-39FF2FF8C8AA}"/>
              </a:ext>
            </a:extLst>
          </p:cNvPr>
          <p:cNvSpPr/>
          <p:nvPr/>
        </p:nvSpPr>
        <p:spPr>
          <a:xfrm>
            <a:off x="0" y="2525230"/>
            <a:ext cx="133350" cy="2605212"/>
          </a:xfrm>
          <a:custGeom>
            <a:avLst/>
            <a:gdLst>
              <a:gd name="connsiteX0" fmla="*/ 0 w 200025"/>
              <a:gd name="connsiteY0" fmla="*/ 0 h 3067050"/>
              <a:gd name="connsiteX1" fmla="*/ 57150 w 200025"/>
              <a:gd name="connsiteY1" fmla="*/ 0 h 3067050"/>
              <a:gd name="connsiteX2" fmla="*/ 200025 w 200025"/>
              <a:gd name="connsiteY2" fmla="*/ 142875 h 3067050"/>
              <a:gd name="connsiteX3" fmla="*/ 200025 w 200025"/>
              <a:gd name="connsiteY3" fmla="*/ 2924175 h 3067050"/>
              <a:gd name="connsiteX4" fmla="*/ 57150 w 200025"/>
              <a:gd name="connsiteY4" fmla="*/ 3067050 h 3067050"/>
              <a:gd name="connsiteX5" fmla="*/ 0 w 200025"/>
              <a:gd name="connsiteY5" fmla="*/ 3067050 h 3067050"/>
              <a:gd name="connsiteX6" fmla="*/ 0 w 200025"/>
              <a:gd name="connsiteY6" fmla="*/ 0 h 306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025" h="3067050">
                <a:moveTo>
                  <a:pt x="0" y="0"/>
                </a:moveTo>
                <a:lnTo>
                  <a:pt x="57150" y="0"/>
                </a:lnTo>
                <a:cubicBezTo>
                  <a:pt x="136058" y="0"/>
                  <a:pt x="200025" y="63967"/>
                  <a:pt x="200025" y="142875"/>
                </a:cubicBezTo>
                <a:lnTo>
                  <a:pt x="200025" y="2924175"/>
                </a:lnTo>
                <a:cubicBezTo>
                  <a:pt x="200025" y="3003080"/>
                  <a:pt x="136058" y="3067050"/>
                  <a:pt x="57150" y="3067050"/>
                </a:cubicBezTo>
                <a:lnTo>
                  <a:pt x="0" y="3067050"/>
                </a:lnTo>
                <a:lnTo>
                  <a:pt x="0" y="0"/>
                </a:lnTo>
                <a:close/>
              </a:path>
            </a:pathLst>
          </a:custGeom>
          <a:gradFill flip="none" rotWithShape="1">
            <a:gsLst>
              <a:gs pos="100000">
                <a:srgbClr val="AC35AF"/>
              </a:gs>
              <a:gs pos="28000">
                <a:srgbClr val="F65567"/>
              </a:gs>
            </a:gsLst>
            <a:path path="circle">
              <a:fillToRect l="100000" t="100000"/>
            </a:path>
            <a:tileRect r="-100000" b="-100000"/>
          </a:gradFill>
          <a:ln w="15875" cap="rnd">
            <a:noFill/>
            <a:prstDash val="solid"/>
            <a:round/>
          </a:ln>
          <a:effectLst/>
        </p:spPr>
        <p:txBody>
          <a:bodyPr rot="0" spcFirstLastPara="0" vertOverflow="overflow" horzOverflow="overflow" vert="horz" wrap="square" lIns="914401" tIns="261258" rIns="914401" bIns="391886" numCol="1" spcCol="0" rtlCol="0" fromWordArt="0" anchor="ctr" anchorCtr="0" forceAA="0" compatLnSpc="1">
            <a:prstTxWarp prst="textNoShape">
              <a:avLst/>
            </a:prstTxWarp>
            <a:noAutofit/>
          </a:bodyPr>
          <a:lstStyle/>
          <a:p>
            <a:pPr marL="0" marR="0" lvl="0" indent="0" algn="ctr" defTabSz="3447426" rtl="0" eaLnBrk="1" fontAlgn="auto" latinLnBrk="0" hangingPunct="1">
              <a:lnSpc>
                <a:spcPct val="100000"/>
              </a:lnSpc>
              <a:spcBef>
                <a:spcPts val="1205"/>
              </a:spcBef>
              <a:spcAft>
                <a:spcPts val="0"/>
              </a:spcAft>
              <a:buClrTx/>
              <a:buSzTx/>
              <a:buFontTx/>
              <a:buNone/>
              <a:tabLst>
                <a:tab pos="5665570" algn="l"/>
              </a:tabLst>
              <a:defRPr/>
            </a:pPr>
            <a:endParaRPr kumimoji="0" lang="en-US" sz="5141" b="1" i="0" u="none" strike="noStrike" kern="1200" cap="none" spc="0" normalizeH="0" baseline="0" noProof="0">
              <a:ln w="3175">
                <a:noFill/>
              </a:ln>
              <a:gradFill flip="none" rotWithShape="1">
                <a:gsLst>
                  <a:gs pos="20183">
                    <a:srgbClr val="FFFFFF"/>
                  </a:gs>
                  <a:gs pos="42000">
                    <a:srgbClr val="FFFFFF"/>
                  </a:gs>
                </a:gsLst>
                <a:lin ang="2700000" scaled="0"/>
                <a:tileRect/>
              </a:gradFill>
              <a:effectLst/>
              <a:uLnTx/>
              <a:uFillTx/>
              <a:latin typeface="Segoe UI Variable Display Semib" pitchFamily="2" charset="0"/>
              <a:ea typeface="+mn-ea"/>
              <a:cs typeface="Segoe Sans Display Semibold" pitchFamily="2" charset="0"/>
            </a:endParaRPr>
          </a:p>
        </p:txBody>
      </p:sp>
      <p:sp>
        <p:nvSpPr>
          <p:cNvPr id="2" name="Rectangle 1">
            <a:extLst>
              <a:ext uri="{FF2B5EF4-FFF2-40B4-BE49-F238E27FC236}">
                <a16:creationId xmlns:a16="http://schemas.microsoft.com/office/drawing/2014/main" id="{622993D6-B164-39F2-0CE9-4D31BBF3AE63}"/>
              </a:ext>
            </a:extLst>
          </p:cNvPr>
          <p:cNvSpPr/>
          <p:nvPr/>
        </p:nvSpPr>
        <p:spPr>
          <a:xfrm>
            <a:off x="468203" y="1776331"/>
            <a:ext cx="2833797" cy="410300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45720" rIns="91440" bIns="45720" rtlCol="0" anchor="t"/>
          <a:lstStyle/>
          <a:p>
            <a:pPr marL="0" marR="0" lvl="0" indent="0" algn="l" defTabSz="914400" rtl="0" eaLnBrk="1" fontAlgn="auto" latinLnBrk="0" hangingPunct="1">
              <a:lnSpc>
                <a:spcPct val="100000"/>
              </a:lnSpc>
              <a:spcBef>
                <a:spcPts val="0"/>
              </a:spcBef>
              <a:spcAft>
                <a:spcPts val="1200"/>
              </a:spcAft>
              <a:buClrTx/>
              <a:buSzTx/>
              <a:buFontTx/>
              <a:buNone/>
              <a:tabLst/>
              <a:defRPr/>
            </a:pPr>
            <a:r>
              <a:rPr kumimoji="0" lang="en-US" sz="1800" b="1" i="0" u="none" strike="noStrike" kern="1200" cap="none" spc="0" normalizeH="0" baseline="0" noProof="0">
                <a:ln>
                  <a:noFill/>
                </a:ln>
                <a:solidFill>
                  <a:prstClr val="white"/>
                </a:solidFill>
                <a:effectLst/>
                <a:uLnTx/>
                <a:uFillTx/>
                <a:latin typeface="Segoe UI"/>
                <a:ea typeface="+mn-ea"/>
                <a:cs typeface="+mn-cs"/>
              </a:rPr>
              <a:t>Ensuring agent quality – before deployment</a:t>
            </a:r>
            <a:r>
              <a:rPr kumimoji="0" lang="he-IL" sz="1800" b="1" i="0" u="none" strike="noStrike" kern="1200" cap="none" spc="0" normalizeH="0" baseline="0" noProof="0">
                <a:ln>
                  <a:noFill/>
                </a:ln>
                <a:solidFill>
                  <a:prstClr val="white"/>
                </a:solidFill>
                <a:effectLst/>
                <a:uLnTx/>
                <a:uFillTx/>
                <a:latin typeface="Segoe UI"/>
                <a:ea typeface="+mn-ea"/>
                <a:cs typeface="Arial" panose="020B0604020202020204" pitchFamily="34" charset="0"/>
              </a:rPr>
              <a:t>: </a:t>
            </a:r>
            <a:endParaRPr kumimoji="0" lang="en-US" sz="1200" b="0" i="0" u="none" strike="noStrike" kern="1200" cap="none" spc="0" normalizeH="0" baseline="0" noProof="0">
              <a:ln>
                <a:noFill/>
              </a:ln>
              <a:solidFill>
                <a:prstClr val="white"/>
              </a:solidFill>
              <a:effectLst/>
              <a:uLnTx/>
              <a:uFillTx/>
              <a:latin typeface="Segoe U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white"/>
                </a:solidFill>
                <a:effectLst/>
                <a:uLnTx/>
                <a:uFillTx/>
                <a:latin typeface="Aptos" panose="02110004020202020204"/>
                <a:ea typeface="+mn-ea"/>
                <a:cs typeface="+mn-cs"/>
              </a:rPr>
              <a:t>Makers </a:t>
            </a:r>
            <a:r>
              <a:rPr kumimoji="0" lang="en-US" sz="1200" b="1" i="0" u="none" strike="noStrike" kern="1200" cap="none" spc="0" normalizeH="0" baseline="0" noProof="0">
                <a:ln>
                  <a:noFill/>
                </a:ln>
                <a:solidFill>
                  <a:prstClr val="white"/>
                </a:solidFill>
                <a:effectLst/>
                <a:uLnTx/>
                <a:uFillTx/>
                <a:latin typeface="Aptos" panose="02110004020202020204"/>
                <a:ea typeface="+mn-ea"/>
                <a:cs typeface="+mn-cs"/>
              </a:rPr>
              <a:t>evaluate agents’ quality </a:t>
            </a:r>
            <a:r>
              <a:rPr kumimoji="0" lang="en-US" sz="1200" b="0" i="0" u="none" strike="noStrike" kern="1200" cap="none" spc="0" normalizeH="0" baseline="0" noProof="0">
                <a:ln>
                  <a:noFill/>
                </a:ln>
                <a:solidFill>
                  <a:prstClr val="white"/>
                </a:solidFill>
                <a:effectLst/>
                <a:uLnTx/>
                <a:uFillTx/>
                <a:latin typeface="Aptos" panose="02110004020202020204"/>
                <a:ea typeface="+mn-ea"/>
                <a:cs typeface="+mn-cs"/>
              </a:rPr>
              <a:t>directly within Copilot Studio.</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Aptos" panose="021100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Aptos" panose="02110004020202020204"/>
                <a:ea typeface="+mn-ea"/>
                <a:cs typeface="+mn-cs"/>
              </a:rPr>
              <a:t>Run structured tests</a:t>
            </a:r>
            <a:r>
              <a:rPr kumimoji="0" lang="en-US" sz="1200" b="0" i="0" u="none" strike="noStrike" kern="1200" cap="none" spc="0" normalizeH="0" baseline="0" noProof="0">
                <a:ln>
                  <a:noFill/>
                </a:ln>
                <a:solidFill>
                  <a:prstClr val="white"/>
                </a:solidFill>
                <a:effectLst/>
                <a:uLnTx/>
                <a:uFillTx/>
                <a:latin typeface="Aptos" panose="02110004020202020204"/>
                <a:ea typeface="+mn-ea"/>
                <a:cs typeface="+mn-cs"/>
              </a:rPr>
              <a:t> to evaluate key scenarios and catch regressions early.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Aptos" panose="021100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Aptos" panose="02110004020202020204"/>
                <a:ea typeface="+mn-ea"/>
                <a:cs typeface="+mn-cs"/>
              </a:rPr>
              <a:t>Build or import test sets</a:t>
            </a:r>
            <a:r>
              <a:rPr kumimoji="0" lang="en-US" sz="1200" b="0" i="0" u="none" strike="noStrike" kern="1200" cap="none" spc="0" normalizeH="0" baseline="0" noProof="0">
                <a:ln>
                  <a:noFill/>
                </a:ln>
                <a:solidFill>
                  <a:prstClr val="white"/>
                </a:solidFill>
                <a:effectLst/>
                <a:uLnTx/>
                <a:uFillTx/>
                <a:latin typeface="Aptos" panose="02110004020202020204"/>
                <a:ea typeface="+mn-ea"/>
                <a:cs typeface="+mn-cs"/>
              </a:rPr>
              <a:t> – upload predefined files, reuse user interactions, or let AI generate new queries from metadata and topics.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Aptos" panose="021100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Aptos" panose="02110004020202020204"/>
                <a:ea typeface="+mn-ea"/>
                <a:cs typeface="+mn-cs"/>
              </a:rPr>
              <a:t>Measure detailed results</a:t>
            </a:r>
            <a:r>
              <a:rPr kumimoji="0" lang="en-US" sz="1200" b="0" i="0" u="none" strike="noStrike" kern="1200" cap="none" spc="0" normalizeH="0" baseline="0" noProof="0">
                <a:ln>
                  <a:noFill/>
                </a:ln>
                <a:solidFill>
                  <a:prstClr val="white"/>
                </a:solidFill>
                <a:effectLst/>
                <a:uLnTx/>
                <a:uFillTx/>
                <a:latin typeface="Aptos" panose="02110004020202020204"/>
                <a:ea typeface="+mn-ea"/>
                <a:cs typeface="+mn-cs"/>
              </a:rPr>
              <a:t> </a:t>
            </a:r>
            <a:r>
              <a:rPr kumimoji="0" lang="en-US" sz="1200" b="1" i="0" u="none" strike="noStrike" kern="1200" cap="none" spc="0" normalizeH="0" baseline="0" noProof="0">
                <a:ln>
                  <a:noFill/>
                </a:ln>
                <a:solidFill>
                  <a:prstClr val="white"/>
                </a:solidFill>
                <a:effectLst/>
                <a:uLnTx/>
                <a:uFillTx/>
                <a:latin typeface="Aptos" panose="02110004020202020204"/>
                <a:ea typeface="+mn-ea"/>
                <a:cs typeface="+mn-cs"/>
              </a:rPr>
              <a:t>that best fit your business needs</a:t>
            </a:r>
            <a:r>
              <a:rPr kumimoji="0" lang="en-US" sz="1200" b="0" i="0" u="none" strike="noStrike" kern="1200" cap="none" spc="0" normalizeH="0" baseline="0" noProof="0">
                <a:ln>
                  <a:noFill/>
                </a:ln>
                <a:solidFill>
                  <a:prstClr val="white"/>
                </a:solidFill>
                <a:effectLst/>
                <a:uLnTx/>
                <a:uFillTx/>
                <a:latin typeface="Aptos" panose="02110004020202020204"/>
                <a:ea typeface="+mn-ea"/>
                <a:cs typeface="+mn-cs"/>
              </a:rPr>
              <a:t> with grader-based scoring.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Aptos" panose="021100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Aptos" panose="02110004020202020204"/>
                <a:ea typeface="+mn-ea"/>
                <a:cs typeface="+mn-cs"/>
              </a:rPr>
              <a:t>Iterate until reaching the optimal passing score</a:t>
            </a:r>
            <a:r>
              <a:rPr kumimoji="0" lang="en-US" sz="1200" b="0" i="0" u="none" strike="noStrike" kern="1200" cap="none" spc="0" normalizeH="0" baseline="0" noProof="0">
                <a:ln>
                  <a:noFill/>
                </a:ln>
                <a:solidFill>
                  <a:prstClr val="white"/>
                </a:solidFill>
                <a:effectLst/>
                <a:uLnTx/>
                <a:uFillTx/>
                <a:latin typeface="Aptos" panose="02110004020202020204"/>
                <a:ea typeface="+mn-ea"/>
                <a:cs typeface="+mn-cs"/>
              </a:rPr>
              <a:t>, ensuring confidence before release.</a:t>
            </a:r>
          </a:p>
        </p:txBody>
      </p:sp>
      <p:pic>
        <p:nvPicPr>
          <p:cNvPr id="4" name="Picture 3">
            <a:extLst>
              <a:ext uri="{FF2B5EF4-FFF2-40B4-BE49-F238E27FC236}">
                <a16:creationId xmlns:a16="http://schemas.microsoft.com/office/drawing/2014/main" id="{4CE983C6-7E2C-5ECE-1061-E218ACEEBC8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01881" y="1599701"/>
            <a:ext cx="8321916" cy="4681078"/>
          </a:xfrm>
          <a:prstGeom prst="rect">
            <a:avLst/>
          </a:prstGeom>
        </p:spPr>
      </p:pic>
    </p:spTree>
    <p:extLst>
      <p:ext uri="{BB962C8B-B14F-4D97-AF65-F5344CB8AC3E}">
        <p14:creationId xmlns:p14="http://schemas.microsoft.com/office/powerpoint/2010/main" val="1597536469"/>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D43605-2CB4-E7D9-AF76-CB28B1E8104F}"/>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06B1819F-7E6D-CAFF-4FF1-CA98E306AE86}"/>
              </a:ext>
            </a:extLst>
          </p:cNvPr>
          <p:cNvPicPr>
            <a:picLocks noChangeAspect="1"/>
          </p:cNvPicPr>
          <p:nvPr/>
        </p:nvPicPr>
        <p:blipFill>
          <a:blip r:embed="rId2"/>
          <a:stretch>
            <a:fillRect/>
          </a:stretch>
        </p:blipFill>
        <p:spPr>
          <a:xfrm>
            <a:off x="0" y="-7856"/>
            <a:ext cx="12192000" cy="6865856"/>
          </a:xfrm>
          <a:prstGeom prst="rect">
            <a:avLst/>
          </a:prstGeom>
        </p:spPr>
      </p:pic>
      <p:sp>
        <p:nvSpPr>
          <p:cNvPr id="6" name="Title 2">
            <a:extLst>
              <a:ext uri="{FF2B5EF4-FFF2-40B4-BE49-F238E27FC236}">
                <a16:creationId xmlns:a16="http://schemas.microsoft.com/office/drawing/2014/main" id="{ACB75676-E0C7-0D3F-C2DF-8B5C0E3FBCB1}"/>
              </a:ext>
            </a:extLst>
          </p:cNvPr>
          <p:cNvSpPr>
            <a:spLocks noGrp="1"/>
          </p:cNvSpPr>
          <p:nvPr>
            <p:ph type="title"/>
          </p:nvPr>
        </p:nvSpPr>
        <p:spPr>
          <a:xfrm>
            <a:off x="585216" y="2980408"/>
            <a:ext cx="9144000" cy="553998"/>
          </a:xfrm>
        </p:spPr>
        <p:txBody>
          <a:bodyPr/>
          <a:lstStyle/>
          <a:p>
            <a:r>
              <a:rPr lang="en-US" dirty="0"/>
              <a:t>Demo Evaluations</a:t>
            </a:r>
          </a:p>
        </p:txBody>
      </p:sp>
    </p:spTree>
    <p:extLst>
      <p:ext uri="{BB962C8B-B14F-4D97-AF65-F5344CB8AC3E}">
        <p14:creationId xmlns:p14="http://schemas.microsoft.com/office/powerpoint/2010/main" val="998201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655DB9-83BE-4746-B71C-9D81B6A24EBA}"/>
            </a:ext>
          </a:extLst>
        </p:cNvPr>
        <p:cNvGrpSpPr/>
        <p:nvPr/>
      </p:nvGrpSpPr>
      <p:grpSpPr>
        <a:xfrm>
          <a:off x="0" y="0"/>
          <a:ext cx="0" cy="0"/>
          <a:chOff x="0" y="0"/>
          <a:chExt cx="0" cy="0"/>
        </a:xfrm>
      </p:grpSpPr>
      <p:sp>
        <p:nvSpPr>
          <p:cNvPr id="19" name="Rectangle: Rounded Corners 18">
            <a:extLst>
              <a:ext uri="{FF2B5EF4-FFF2-40B4-BE49-F238E27FC236}">
                <a16:creationId xmlns:a16="http://schemas.microsoft.com/office/drawing/2014/main" id="{5C90C829-3441-54BF-3E37-012B7B441A63}"/>
              </a:ext>
            </a:extLst>
          </p:cNvPr>
          <p:cNvSpPr/>
          <p:nvPr/>
        </p:nvSpPr>
        <p:spPr bwMode="auto">
          <a:xfrm>
            <a:off x="3266539" y="1140615"/>
            <a:ext cx="2726016" cy="4552049"/>
          </a:xfrm>
          <a:prstGeom prst="roundRect">
            <a:avLst>
              <a:gd name="adj" fmla="val 4275"/>
            </a:avLst>
          </a:prstGeom>
          <a:gradFill flip="none" rotWithShape="1">
            <a:gsLst>
              <a:gs pos="0">
                <a:srgbClr val="F77181">
                  <a:alpha val="10000"/>
                </a:srgbClr>
              </a:gs>
              <a:gs pos="48000">
                <a:srgbClr val="CA5BCD">
                  <a:alpha val="10000"/>
                </a:srgbClr>
              </a:gs>
              <a:gs pos="100000">
                <a:srgbClr val="818EFF">
                  <a:alpha val="10000"/>
                </a:srgbClr>
              </a:gs>
            </a:gsLst>
            <a:path path="circle">
              <a:fillToRect r="100000" b="100000"/>
            </a:path>
            <a:tileRect l="-100000" t="-100000"/>
          </a:gradFill>
          <a:ln w="28575">
            <a:gradFill flip="none" rotWithShape="1">
              <a:gsLst>
                <a:gs pos="0">
                  <a:srgbClr val="F77181"/>
                </a:gs>
                <a:gs pos="100000">
                  <a:srgbClr val="CA5BCD"/>
                </a:gs>
              </a:gsLst>
              <a:lin ang="27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CA" sz="2000"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sp>
        <p:nvSpPr>
          <p:cNvPr id="17" name="!!Answers box">
            <a:extLst>
              <a:ext uri="{FF2B5EF4-FFF2-40B4-BE49-F238E27FC236}">
                <a16:creationId xmlns:a16="http://schemas.microsoft.com/office/drawing/2014/main" id="{44177924-7BA8-CD3B-C3BB-877E9BE01CA0}"/>
              </a:ext>
            </a:extLst>
          </p:cNvPr>
          <p:cNvSpPr/>
          <p:nvPr/>
        </p:nvSpPr>
        <p:spPr bwMode="auto">
          <a:xfrm>
            <a:off x="325905" y="1130455"/>
            <a:ext cx="2743200" cy="4572000"/>
          </a:xfrm>
          <a:prstGeom prst="roundRect">
            <a:avLst>
              <a:gd name="adj" fmla="val 3708"/>
            </a:avLst>
          </a:prstGeom>
          <a:gradFill flip="none" rotWithShape="1">
            <a:gsLst>
              <a:gs pos="0">
                <a:srgbClr val="818EFF">
                  <a:alpha val="10000"/>
                </a:srgbClr>
              </a:gs>
              <a:gs pos="100000">
                <a:srgbClr val="39B0FF">
                  <a:alpha val="10000"/>
                </a:srgbClr>
              </a:gs>
            </a:gsLst>
            <a:path path="circle">
              <a:fillToRect r="100000" b="100000"/>
            </a:path>
            <a:tileRect l="-100000" t="-100000"/>
          </a:gradFill>
          <a:ln w="12700">
            <a:gradFill flip="none" rotWithShape="1">
              <a:gsLst>
                <a:gs pos="0">
                  <a:srgbClr val="818EFF"/>
                </a:gs>
                <a:gs pos="100000">
                  <a:srgbClr val="39B0FF"/>
                </a:gs>
              </a:gsLst>
              <a:lin ang="27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CA" sz="2000"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sp>
        <p:nvSpPr>
          <p:cNvPr id="18" name="Rectangle: Rounded Corners 17">
            <a:extLst>
              <a:ext uri="{FF2B5EF4-FFF2-40B4-BE49-F238E27FC236}">
                <a16:creationId xmlns:a16="http://schemas.microsoft.com/office/drawing/2014/main" id="{8502755A-C65C-0B59-6849-A8A196BA374F}"/>
              </a:ext>
            </a:extLst>
          </p:cNvPr>
          <p:cNvSpPr/>
          <p:nvPr/>
        </p:nvSpPr>
        <p:spPr bwMode="auto">
          <a:xfrm>
            <a:off x="6199753" y="1145695"/>
            <a:ext cx="2726016" cy="4552049"/>
          </a:xfrm>
          <a:prstGeom prst="roundRect">
            <a:avLst>
              <a:gd name="adj" fmla="val 4275"/>
            </a:avLst>
          </a:prstGeom>
          <a:gradFill flip="none" rotWithShape="1">
            <a:gsLst>
              <a:gs pos="0">
                <a:srgbClr val="F77181">
                  <a:alpha val="10000"/>
                </a:srgbClr>
              </a:gs>
              <a:gs pos="48000">
                <a:srgbClr val="CA5BCD">
                  <a:alpha val="10000"/>
                </a:srgbClr>
              </a:gs>
              <a:gs pos="100000">
                <a:srgbClr val="818EFF">
                  <a:alpha val="10000"/>
                </a:srgbClr>
              </a:gs>
            </a:gsLst>
            <a:path path="circle">
              <a:fillToRect r="100000" b="100000"/>
            </a:path>
            <a:tileRect l="-100000" t="-100000"/>
          </a:gradFill>
          <a:ln w="28575">
            <a:gradFill flip="none" rotWithShape="1">
              <a:gsLst>
                <a:gs pos="0">
                  <a:srgbClr val="F77181"/>
                </a:gs>
                <a:gs pos="100000">
                  <a:srgbClr val="CA5BCD"/>
                </a:gs>
              </a:gsLst>
              <a:lin ang="27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CA" sz="2000"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sp>
        <p:nvSpPr>
          <p:cNvPr id="9" name="!!Admin Box">
            <a:extLst>
              <a:ext uri="{FF2B5EF4-FFF2-40B4-BE49-F238E27FC236}">
                <a16:creationId xmlns:a16="http://schemas.microsoft.com/office/drawing/2014/main" id="{9BA9F0A1-EC0A-4EFD-2C68-39CDFB8DC74F}"/>
              </a:ext>
            </a:extLst>
          </p:cNvPr>
          <p:cNvSpPr/>
          <p:nvPr/>
        </p:nvSpPr>
        <p:spPr bwMode="auto">
          <a:xfrm>
            <a:off x="9125147" y="1130612"/>
            <a:ext cx="2743200" cy="4572000"/>
          </a:xfrm>
          <a:prstGeom prst="roundRect">
            <a:avLst>
              <a:gd name="adj" fmla="val 3708"/>
            </a:avLst>
          </a:prstGeom>
          <a:gradFill flip="none" rotWithShape="1">
            <a:gsLst>
              <a:gs pos="0">
                <a:srgbClr val="818EFF">
                  <a:alpha val="10000"/>
                </a:srgbClr>
              </a:gs>
              <a:gs pos="100000">
                <a:srgbClr val="39B0FF">
                  <a:alpha val="10000"/>
                </a:srgbClr>
              </a:gs>
            </a:gsLst>
            <a:path path="circle">
              <a:fillToRect r="100000" b="100000"/>
            </a:path>
            <a:tileRect l="-100000" t="-100000"/>
          </a:gradFill>
          <a:ln w="12700">
            <a:gradFill flip="none" rotWithShape="1">
              <a:gsLst>
                <a:gs pos="0">
                  <a:srgbClr val="818EFF"/>
                </a:gs>
                <a:gs pos="100000">
                  <a:srgbClr val="39B0FF"/>
                </a:gs>
              </a:gsLst>
              <a:lin ang="27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CA" sz="2000"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pic>
        <p:nvPicPr>
          <p:cNvPr id="4" name="Picture 3">
            <a:extLst>
              <a:ext uri="{FF2B5EF4-FFF2-40B4-BE49-F238E27FC236}">
                <a16:creationId xmlns:a16="http://schemas.microsoft.com/office/drawing/2014/main" id="{30BEF34A-6BAD-F6C1-300B-71D5E430A527}"/>
              </a:ext>
            </a:extLst>
          </p:cNvPr>
          <p:cNvPicPr>
            <a:picLocks noChangeAspect="1"/>
          </p:cNvPicPr>
          <p:nvPr/>
        </p:nvPicPr>
        <p:blipFill>
          <a:blip r:embed="rId3"/>
          <a:srcRect l="24187" t="12470"/>
          <a:stretch>
            <a:fillRect/>
          </a:stretch>
        </p:blipFill>
        <p:spPr>
          <a:xfrm>
            <a:off x="437901" y="1210150"/>
            <a:ext cx="2519208" cy="1733040"/>
          </a:xfrm>
          <a:prstGeom prst="roundRect">
            <a:avLst>
              <a:gd name="adj" fmla="val 5760"/>
            </a:avLst>
          </a:prstGeom>
        </p:spPr>
      </p:pic>
      <p:pic>
        <p:nvPicPr>
          <p:cNvPr id="5" name="Picture 4">
            <a:extLst>
              <a:ext uri="{FF2B5EF4-FFF2-40B4-BE49-F238E27FC236}">
                <a16:creationId xmlns:a16="http://schemas.microsoft.com/office/drawing/2014/main" id="{7CF4E545-FBE5-4340-10E7-28033F40C19F}"/>
              </a:ext>
            </a:extLst>
          </p:cNvPr>
          <p:cNvPicPr>
            <a:picLocks noChangeAspect="1"/>
          </p:cNvPicPr>
          <p:nvPr/>
        </p:nvPicPr>
        <p:blipFill>
          <a:blip r:embed="rId4"/>
          <a:srcRect l="51447" t="7834" r="7236" b="44091"/>
          <a:stretch>
            <a:fillRect/>
          </a:stretch>
        </p:blipFill>
        <p:spPr>
          <a:xfrm>
            <a:off x="9181469" y="1219200"/>
            <a:ext cx="2630556" cy="1531418"/>
          </a:xfrm>
          <a:prstGeom prst="roundRect">
            <a:avLst>
              <a:gd name="adj" fmla="val 5589"/>
            </a:avLst>
          </a:prstGeom>
        </p:spPr>
      </p:pic>
      <p:sp>
        <p:nvSpPr>
          <p:cNvPr id="10" name="TextBox 9">
            <a:extLst>
              <a:ext uri="{FF2B5EF4-FFF2-40B4-BE49-F238E27FC236}">
                <a16:creationId xmlns:a16="http://schemas.microsoft.com/office/drawing/2014/main" id="{65967645-2522-E52C-07D4-686851972CC6}"/>
              </a:ext>
            </a:extLst>
          </p:cNvPr>
          <p:cNvSpPr txBox="1"/>
          <p:nvPr/>
        </p:nvSpPr>
        <p:spPr>
          <a:xfrm>
            <a:off x="521109" y="3056571"/>
            <a:ext cx="2435999" cy="2477601"/>
          </a:xfrm>
          <a:prstGeom prst="rect">
            <a:avLst/>
          </a:prstGeom>
          <a:noFill/>
        </p:spPr>
        <p:txBody>
          <a:bodyPr wrap="square" rtlCol="0">
            <a:spAutoFit/>
          </a:bodyPr>
          <a:lstStyle/>
          <a:p>
            <a:pPr lvl="0">
              <a:spcAft>
                <a:spcPts val="600"/>
              </a:spcAft>
              <a:defRPr/>
            </a:pPr>
            <a:r>
              <a:rPr lang="en-US" sz="1400" b="1">
                <a:solidFill>
                  <a:prstClr val="white"/>
                </a:solidFill>
                <a:latin typeface="Aptos" panose="02110004020202020204"/>
              </a:rPr>
              <a:t>Answers &amp; Tools</a:t>
            </a:r>
          </a:p>
          <a:p>
            <a:pPr marL="91440" lvl="0" indent="-91440">
              <a:spcAft>
                <a:spcPts val="300"/>
              </a:spcAft>
              <a:buFont typeface="Arial" panose="020B0604020202020204" pitchFamily="34" charset="0"/>
              <a:buChar char="•"/>
              <a:defRPr/>
            </a:pPr>
            <a:r>
              <a:rPr lang="en-US" sz="1400">
                <a:solidFill>
                  <a:prstClr val="white"/>
                </a:solidFill>
                <a:latin typeface="Aptos" panose="02110004020202020204"/>
              </a:rPr>
              <a:t>Agentic RAG for data in SharePoint</a:t>
            </a:r>
          </a:p>
          <a:p>
            <a:pPr marL="91440" indent="-91440">
              <a:spcAft>
                <a:spcPts val="300"/>
              </a:spcAft>
              <a:buFont typeface="Arial" panose="020B0604020202020204" pitchFamily="34" charset="0"/>
              <a:buChar char="•"/>
              <a:defRPr/>
            </a:pPr>
            <a:r>
              <a:rPr lang="en-US" sz="1400">
                <a:solidFill>
                  <a:prstClr val="white"/>
                </a:solidFill>
                <a:latin typeface="Aptos" panose="02110004020202020204"/>
              </a:rPr>
              <a:t>Better maker controls for</a:t>
            </a:r>
          </a:p>
          <a:p>
            <a:pPr marL="91440" indent="-91440">
              <a:spcAft>
                <a:spcPts val="300"/>
              </a:spcAft>
              <a:buFont typeface="Arial" panose="020B0604020202020204" pitchFamily="34" charset="0"/>
              <a:buChar char="•"/>
              <a:defRPr/>
            </a:pPr>
            <a:r>
              <a:rPr lang="en-US" sz="1400">
                <a:solidFill>
                  <a:prstClr val="white"/>
                </a:solidFill>
                <a:latin typeface="Aptos" panose="02110004020202020204"/>
              </a:rPr>
              <a:t>Improved quality over graph connectors</a:t>
            </a:r>
          </a:p>
          <a:p>
            <a:pPr marL="91440" indent="-91440">
              <a:spcAft>
                <a:spcPts val="300"/>
              </a:spcAft>
              <a:buFont typeface="Arial" panose="020B0604020202020204" pitchFamily="34" charset="0"/>
              <a:buChar char="•"/>
              <a:defRPr/>
            </a:pPr>
            <a:r>
              <a:rPr lang="en-US" sz="1400">
                <a:solidFill>
                  <a:prstClr val="white"/>
                </a:solidFill>
                <a:latin typeface="Aptos" panose="02110004020202020204"/>
              </a:rPr>
              <a:t>Reason over Structured Data using code interpreter</a:t>
            </a:r>
          </a:p>
          <a:p>
            <a:pPr marL="91440" indent="-91440">
              <a:spcAft>
                <a:spcPts val="300"/>
              </a:spcAft>
              <a:buFont typeface="Arial" panose="020B0604020202020204" pitchFamily="34" charset="0"/>
              <a:buChar char="•"/>
              <a:defRPr/>
            </a:pPr>
            <a:r>
              <a:rPr lang="en-US" sz="1400">
                <a:solidFill>
                  <a:prstClr val="white"/>
                </a:solidFill>
                <a:latin typeface="Aptos" panose="02110004020202020204"/>
              </a:rPr>
              <a:t>Access and interact with apps and sites using CUA</a:t>
            </a:r>
          </a:p>
        </p:txBody>
      </p:sp>
      <p:sp>
        <p:nvSpPr>
          <p:cNvPr id="7" name="!!Models box">
            <a:extLst>
              <a:ext uri="{FF2B5EF4-FFF2-40B4-BE49-F238E27FC236}">
                <a16:creationId xmlns:a16="http://schemas.microsoft.com/office/drawing/2014/main" id="{7C5D6928-A40C-F6DC-A11F-B6E59C69A8F3}"/>
              </a:ext>
            </a:extLst>
          </p:cNvPr>
          <p:cNvSpPr/>
          <p:nvPr/>
        </p:nvSpPr>
        <p:spPr bwMode="auto">
          <a:xfrm>
            <a:off x="6189593" y="1130612"/>
            <a:ext cx="2743200" cy="4572000"/>
          </a:xfrm>
          <a:prstGeom prst="roundRect">
            <a:avLst>
              <a:gd name="adj" fmla="val 3708"/>
            </a:avLst>
          </a:prstGeom>
          <a:gradFill flip="none" rotWithShape="1">
            <a:gsLst>
              <a:gs pos="0">
                <a:srgbClr val="818EFF">
                  <a:alpha val="10000"/>
                </a:srgbClr>
              </a:gs>
              <a:gs pos="100000">
                <a:srgbClr val="39B0FF">
                  <a:alpha val="10000"/>
                </a:srgbClr>
              </a:gs>
            </a:gsLst>
            <a:path path="circle">
              <a:fillToRect r="100000" b="100000"/>
            </a:path>
            <a:tileRect l="-100000" t="-100000"/>
          </a:gradFill>
          <a:ln w="12700">
            <a:gradFill flip="none" rotWithShape="1">
              <a:gsLst>
                <a:gs pos="0">
                  <a:srgbClr val="818EFF"/>
                </a:gs>
                <a:gs pos="100000">
                  <a:srgbClr val="39B0FF"/>
                </a:gs>
              </a:gsLst>
              <a:lin ang="27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CA" sz="2000"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sp>
        <p:nvSpPr>
          <p:cNvPr id="11" name="TextBox 10">
            <a:extLst>
              <a:ext uri="{FF2B5EF4-FFF2-40B4-BE49-F238E27FC236}">
                <a16:creationId xmlns:a16="http://schemas.microsoft.com/office/drawing/2014/main" id="{5D825278-4B6D-97F0-942B-C87C4BBFCBC4}"/>
              </a:ext>
            </a:extLst>
          </p:cNvPr>
          <p:cNvSpPr txBox="1"/>
          <p:nvPr/>
        </p:nvSpPr>
        <p:spPr>
          <a:xfrm>
            <a:off x="6361471" y="3017789"/>
            <a:ext cx="2389239" cy="1831271"/>
          </a:xfrm>
          <a:prstGeom prst="rect">
            <a:avLst/>
          </a:prstGeom>
          <a:noFill/>
        </p:spPr>
        <p:txBody>
          <a:bodyPr wrap="square" rtlCol="0">
            <a:spAutoFit/>
          </a:bodyPr>
          <a:lstStyle/>
          <a:p>
            <a:pPr lvl="0">
              <a:spcAft>
                <a:spcPts val="600"/>
              </a:spcAft>
              <a:defRPr/>
            </a:pPr>
            <a:r>
              <a:rPr lang="en-US" sz="1400" b="1">
                <a:solidFill>
                  <a:prstClr val="white"/>
                </a:solidFill>
                <a:latin typeface="Aptos" panose="02110004020202020204"/>
              </a:rPr>
              <a:t>Model Choice &amp; Multi-Agents</a:t>
            </a:r>
            <a:endParaRPr lang="en-US" sz="1400">
              <a:solidFill>
                <a:prstClr val="white"/>
              </a:solidFill>
              <a:latin typeface="Aptos" panose="02110004020202020204"/>
            </a:endParaRPr>
          </a:p>
          <a:p>
            <a:pPr marL="91440" lvl="0" indent="-91440">
              <a:buFont typeface="Arial" panose="020B0604020202020204" pitchFamily="34" charset="0"/>
              <a:buChar char="•"/>
              <a:defRPr/>
            </a:pPr>
            <a:r>
              <a:rPr lang="en-US" sz="1400">
                <a:solidFill>
                  <a:prstClr val="white"/>
                </a:solidFill>
                <a:latin typeface="Aptos" panose="02110004020202020204"/>
              </a:rPr>
              <a:t>MCS makers have access to the latest set of models</a:t>
            </a:r>
          </a:p>
          <a:p>
            <a:pPr marL="91440" lvl="0" indent="-91440">
              <a:buFont typeface="Arial" panose="020B0604020202020204" pitchFamily="34" charset="0"/>
              <a:buChar char="•"/>
              <a:defRPr/>
            </a:pPr>
            <a:r>
              <a:rPr lang="en-US" sz="1400">
                <a:solidFill>
                  <a:prstClr val="white"/>
                </a:solidFill>
                <a:latin typeface="Aptos" panose="02110004020202020204"/>
              </a:rPr>
              <a:t>Multiple connected agents can work together – each using a different model </a:t>
            </a:r>
            <a:endParaRPr lang="en-US" sz="1000">
              <a:solidFill>
                <a:prstClr val="black"/>
              </a:solidFill>
              <a:latin typeface="Aptos" panose="02110004020202020204"/>
            </a:endParaRPr>
          </a:p>
          <a:p>
            <a:pPr marL="0" marR="0" lvl="0" indent="0"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8" name="!!Evals box">
            <a:extLst>
              <a:ext uri="{FF2B5EF4-FFF2-40B4-BE49-F238E27FC236}">
                <a16:creationId xmlns:a16="http://schemas.microsoft.com/office/drawing/2014/main" id="{45886314-9F44-3120-E2EF-BBB35EC54621}"/>
              </a:ext>
            </a:extLst>
          </p:cNvPr>
          <p:cNvSpPr/>
          <p:nvPr/>
        </p:nvSpPr>
        <p:spPr bwMode="auto">
          <a:xfrm>
            <a:off x="3254039" y="1130612"/>
            <a:ext cx="2743200" cy="4572000"/>
          </a:xfrm>
          <a:prstGeom prst="roundRect">
            <a:avLst>
              <a:gd name="adj" fmla="val 3708"/>
            </a:avLst>
          </a:prstGeom>
          <a:gradFill flip="none" rotWithShape="1">
            <a:gsLst>
              <a:gs pos="0">
                <a:srgbClr val="818EFF">
                  <a:alpha val="10000"/>
                </a:srgbClr>
              </a:gs>
              <a:gs pos="100000">
                <a:srgbClr val="39B0FF">
                  <a:alpha val="10000"/>
                </a:srgbClr>
              </a:gs>
            </a:gsLst>
            <a:path path="circle">
              <a:fillToRect r="100000" b="100000"/>
            </a:path>
            <a:tileRect l="-100000" t="-100000"/>
          </a:gradFill>
          <a:ln w="12700">
            <a:gradFill flip="none" rotWithShape="1">
              <a:gsLst>
                <a:gs pos="0">
                  <a:srgbClr val="818EFF"/>
                </a:gs>
                <a:gs pos="100000">
                  <a:srgbClr val="39B0FF"/>
                </a:gs>
              </a:gsLst>
              <a:lin ang="27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CA" sz="2000"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pic>
        <p:nvPicPr>
          <p:cNvPr id="2" name="Picture 1">
            <a:extLst>
              <a:ext uri="{FF2B5EF4-FFF2-40B4-BE49-F238E27FC236}">
                <a16:creationId xmlns:a16="http://schemas.microsoft.com/office/drawing/2014/main" id="{95209393-AC08-04EB-F5BF-2E6A380785A4}"/>
              </a:ext>
            </a:extLst>
          </p:cNvPr>
          <p:cNvPicPr>
            <a:picLocks noChangeAspect="1"/>
          </p:cNvPicPr>
          <p:nvPr/>
        </p:nvPicPr>
        <p:blipFill>
          <a:blip r:embed="rId5" cstate="print">
            <a:extLst>
              <a:ext uri="{28A0092B-C50C-407E-A947-70E740481C1C}">
                <a14:useLocalDpi xmlns:a14="http://schemas.microsoft.com/office/drawing/2010/main" val="0"/>
              </a:ext>
            </a:extLst>
          </a:blip>
          <a:srcRect l="5134" t="16002"/>
          <a:stretch>
            <a:fillRect/>
          </a:stretch>
        </p:blipFill>
        <p:spPr>
          <a:xfrm>
            <a:off x="3317193" y="1216551"/>
            <a:ext cx="2614918" cy="1726639"/>
          </a:xfrm>
          <a:prstGeom prst="roundRect">
            <a:avLst>
              <a:gd name="adj" fmla="val 3912"/>
            </a:avLst>
          </a:prstGeom>
        </p:spPr>
      </p:pic>
      <p:sp>
        <p:nvSpPr>
          <p:cNvPr id="12" name="TextBox 11">
            <a:extLst>
              <a:ext uri="{FF2B5EF4-FFF2-40B4-BE49-F238E27FC236}">
                <a16:creationId xmlns:a16="http://schemas.microsoft.com/office/drawing/2014/main" id="{8C83ABC9-CFC4-F486-ABC6-B02D06C7F2F8}"/>
              </a:ext>
            </a:extLst>
          </p:cNvPr>
          <p:cNvSpPr txBox="1"/>
          <p:nvPr/>
        </p:nvSpPr>
        <p:spPr>
          <a:xfrm>
            <a:off x="3451123" y="3056043"/>
            <a:ext cx="2241754" cy="1261884"/>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600"/>
              </a:spcAft>
              <a:buClrTx/>
              <a:buSzTx/>
              <a:buFontTx/>
              <a:buNone/>
              <a:tabLst/>
              <a:defRPr/>
            </a:pPr>
            <a:r>
              <a:rPr kumimoji="0" lang="en-US" sz="1400" b="1" i="0" u="none" strike="noStrike" kern="1200" cap="none" spc="0" normalizeH="0" baseline="0" noProof="0">
                <a:ln>
                  <a:noFill/>
                </a:ln>
                <a:solidFill>
                  <a:prstClr val="white"/>
                </a:solidFill>
                <a:effectLst/>
                <a:uLnTx/>
                <a:uFillTx/>
                <a:latin typeface="Aptos" panose="02110004020202020204"/>
                <a:ea typeface="+mn-ea"/>
                <a:cs typeface="+mn-cs"/>
              </a:rPr>
              <a:t>Evaluations &amp; Analytics</a:t>
            </a:r>
          </a:p>
          <a:p>
            <a:pPr marL="91440" marR="0" lvl="0" indent="-91440" defTabSz="914400"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en-US" sz="1400" b="0" i="0" u="none" strike="noStrike" kern="1200" cap="none" spc="0" normalizeH="0" baseline="0" noProof="0">
                <a:ln>
                  <a:noFill/>
                </a:ln>
                <a:solidFill>
                  <a:prstClr val="white"/>
                </a:solidFill>
                <a:effectLst/>
                <a:uLnTx/>
                <a:uFillTx/>
                <a:latin typeface="Aptos" panose="02110004020202020204"/>
                <a:ea typeface="+mn-ea"/>
                <a:cs typeface="+mn-cs"/>
              </a:rPr>
              <a:t>Enable evals for makers</a:t>
            </a:r>
          </a:p>
          <a:p>
            <a:pPr marL="91440" marR="0" lvl="0" indent="-91440" defTabSz="914400"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en-US" sz="1400" b="0" i="0" u="none" strike="noStrike" kern="1200" cap="none" spc="0" normalizeH="0" baseline="0" noProof="0">
                <a:ln>
                  <a:noFill/>
                </a:ln>
                <a:solidFill>
                  <a:prstClr val="white"/>
                </a:solidFill>
                <a:effectLst/>
                <a:uLnTx/>
                <a:uFillTx/>
                <a:latin typeface="Aptos" panose="02110004020202020204"/>
                <a:ea typeface="+mn-ea"/>
                <a:cs typeface="+mn-cs"/>
              </a:rPr>
              <a:t>Analytics – User Themes, ROI, Multi-Agent</a:t>
            </a:r>
          </a:p>
          <a:p>
            <a:pPr marL="0" marR="0" lvl="0" indent="0"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 name="TextBox 2">
            <a:extLst>
              <a:ext uri="{FF2B5EF4-FFF2-40B4-BE49-F238E27FC236}">
                <a16:creationId xmlns:a16="http://schemas.microsoft.com/office/drawing/2014/main" id="{58B2BDAA-EBA6-5FE1-2233-01FC1CD95E2A}"/>
              </a:ext>
            </a:extLst>
          </p:cNvPr>
          <p:cNvSpPr txBox="1"/>
          <p:nvPr/>
        </p:nvSpPr>
        <p:spPr>
          <a:xfrm>
            <a:off x="9340645" y="2959656"/>
            <a:ext cx="2251588" cy="2831544"/>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white"/>
                </a:solidFill>
                <a:effectLst/>
                <a:uLnTx/>
                <a:uFillTx/>
                <a:latin typeface="Aptos" panose="020B0004020202020204" pitchFamily="34" charset="0"/>
                <a:ea typeface="+mn-ea"/>
                <a:cs typeface="+mn-cs"/>
              </a:rPr>
              <a:t>Core Admin  &amp; Governance Capabilities</a:t>
            </a:r>
            <a:br>
              <a:rPr kumimoji="0" lang="en-US" sz="1400" b="1" i="0" u="none" strike="noStrike" kern="1200" cap="none" spc="0" normalizeH="0" baseline="0" noProof="0">
                <a:ln>
                  <a:noFill/>
                </a:ln>
                <a:solidFill>
                  <a:prstClr val="white"/>
                </a:solidFill>
                <a:effectLst/>
                <a:uLnTx/>
                <a:uFillTx/>
                <a:latin typeface="Aptos" panose="020B0004020202020204" pitchFamily="34" charset="0"/>
                <a:ea typeface="+mn-ea"/>
                <a:cs typeface="+mn-cs"/>
              </a:rPr>
            </a:br>
            <a:endParaRPr kumimoji="0" lang="en-US" sz="1400" b="1" i="0" u="none" strike="noStrike" kern="1200" cap="none" spc="0" normalizeH="0" baseline="0" noProof="0">
              <a:ln>
                <a:noFill/>
              </a:ln>
              <a:solidFill>
                <a:prstClr val="white"/>
              </a:solidFill>
              <a:effectLst/>
              <a:uLnTx/>
              <a:uFillTx/>
              <a:latin typeface="Aptos" panose="020B0004020202020204" pitchFamily="34" charset="0"/>
              <a:ea typeface="+mn-ea"/>
              <a:cs typeface="+mn-cs"/>
            </a:endParaRPr>
          </a:p>
          <a:p>
            <a:pPr marL="171450" marR="0" lvl="0" indent="-171450"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prstClr val="white"/>
                </a:solidFill>
                <a:effectLst/>
                <a:uLnTx/>
                <a:uFillTx/>
                <a:latin typeface="Aptos" panose="020B0004020202020204" pitchFamily="34" charset="0"/>
                <a:ea typeface="+mn-ea"/>
                <a:cs typeface="+mn-cs"/>
              </a:rPr>
              <a:t>Enhanced control system for Agents, and agent inventory</a:t>
            </a:r>
          </a:p>
          <a:p>
            <a:pPr marL="171450" marR="0" lvl="0" indent="-171450"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prstClr val="white"/>
                </a:solidFill>
                <a:effectLst/>
                <a:uLnTx/>
                <a:uFillTx/>
                <a:latin typeface="Aptos" panose="020B0004020202020204" pitchFamily="34" charset="0"/>
                <a:ea typeface="+mn-ea"/>
                <a:cs typeface="+mn-cs"/>
              </a:rPr>
              <a:t>Lifecycle and Zone governance</a:t>
            </a:r>
          </a:p>
          <a:p>
            <a:pPr marL="171450" marR="0" lvl="0" indent="-171450"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prstClr val="white"/>
                </a:solidFill>
                <a:effectLst/>
                <a:uLnTx/>
                <a:uFillTx/>
                <a:latin typeface="Aptos" panose="020B0004020202020204" pitchFamily="34" charset="0"/>
                <a:ea typeface="+mn-ea"/>
                <a:cs typeface="+mn-cs"/>
              </a:rPr>
              <a:t>Cost and Adoption Management</a:t>
            </a:r>
          </a:p>
          <a:p>
            <a:pPr marL="171450" marR="0" lvl="0" indent="-171450"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prstClr val="white"/>
                </a:solidFill>
                <a:effectLst/>
                <a:uLnTx/>
                <a:uFillTx/>
                <a:latin typeface="Aptos" panose="020B0004020202020204" pitchFamily="34" charset="0"/>
                <a:ea typeface="+mn-ea"/>
                <a:cs typeface="+mn-cs"/>
              </a:rPr>
              <a:t>Operations &amp; Reliability Monitoring</a:t>
            </a:r>
          </a:p>
          <a:p>
            <a:pPr marL="0" marR="0" lvl="0" indent="0"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prstClr val="black"/>
              </a:solidFill>
              <a:effectLst/>
              <a:uLnTx/>
              <a:uFillTx/>
              <a:latin typeface="Aptos" panose="02110004020202020204"/>
              <a:ea typeface="+mn-ea"/>
              <a:cs typeface="+mn-cs"/>
            </a:endParaRPr>
          </a:p>
        </p:txBody>
      </p:sp>
      <p:pic>
        <p:nvPicPr>
          <p:cNvPr id="6" name="Picture 5">
            <a:extLst>
              <a:ext uri="{FF2B5EF4-FFF2-40B4-BE49-F238E27FC236}">
                <a16:creationId xmlns:a16="http://schemas.microsoft.com/office/drawing/2014/main" id="{6B054BE1-D312-4A49-71A6-E4E03F1C4B31}"/>
              </a:ext>
              <a:ext uri="{C183D7F6-B498-43B3-948B-1728B52AA6E4}">
                <adec:decorative xmlns:adec="http://schemas.microsoft.com/office/drawing/2017/decorative" val="1"/>
              </a:ext>
            </a:extLst>
          </p:cNvPr>
          <p:cNvPicPr>
            <a:picLocks noChangeAspect="1"/>
          </p:cNvPicPr>
          <p:nvPr/>
        </p:nvPicPr>
        <p:blipFill>
          <a:blip r:embed="rId6"/>
          <a:srcRect r="7210"/>
          <a:stretch>
            <a:fillRect/>
          </a:stretch>
        </p:blipFill>
        <p:spPr>
          <a:xfrm>
            <a:off x="6245915" y="1199536"/>
            <a:ext cx="2590589" cy="1630750"/>
          </a:xfrm>
          <a:prstGeom prst="roundRect">
            <a:avLst>
              <a:gd name="adj" fmla="val 5589"/>
            </a:avLst>
          </a:prstGeom>
        </p:spPr>
      </p:pic>
    </p:spTree>
    <p:extLst>
      <p:ext uri="{BB962C8B-B14F-4D97-AF65-F5344CB8AC3E}">
        <p14:creationId xmlns:p14="http://schemas.microsoft.com/office/powerpoint/2010/main" val="3445311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afterEffect">
                                  <p:stCondLst>
                                    <p:cond delay="0"/>
                                  </p:stCondLst>
                                  <p:childTnLst>
                                    <p:animEffect transition="out" filter="fade">
                                      <p:cBhvr>
                                        <p:cTn id="6" dur="500"/>
                                        <p:tgtEl>
                                          <p:spTgt spid="19"/>
                                        </p:tgtEl>
                                      </p:cBhvr>
                                    </p:animEffect>
                                    <p:set>
                                      <p:cBhvr>
                                        <p:cTn id="7" dur="1" fill="hold">
                                          <p:stCondLst>
                                            <p:cond delay="499"/>
                                          </p:stCondLst>
                                        </p:cTn>
                                        <p:tgtEl>
                                          <p:spTgt spid="19"/>
                                        </p:tgtEl>
                                        <p:attrNameLst>
                                          <p:attrName>style.visibility</p:attrName>
                                        </p:attrNameLst>
                                      </p:cBhvr>
                                      <p:to>
                                        <p:strVal val="hidden"/>
                                      </p:to>
                                    </p:se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xit" presetSubtype="0" fill="hold" grpId="0" nodeType="withEffect">
                                  <p:stCondLst>
                                    <p:cond delay="0"/>
                                  </p:stCondLst>
                                  <p:childTnLst>
                                    <p:animEffect transition="out" filter="fade">
                                      <p:cBhvr>
                                        <p:cTn id="12" dur="500"/>
                                        <p:tgtEl>
                                          <p:spTgt spid="7"/>
                                        </p:tgtEl>
                                      </p:cBhvr>
                                    </p:animEffect>
                                    <p:set>
                                      <p:cBhvr>
                                        <p:cTn id="13" dur="1" fill="hold">
                                          <p:stCondLst>
                                            <p:cond delay="499"/>
                                          </p:stCondLst>
                                        </p:cTn>
                                        <p:tgtEl>
                                          <p:spTgt spid="7"/>
                                        </p:tgtEl>
                                        <p:attrNameLst>
                                          <p:attrName>style.visibility</p:attrName>
                                        </p:attrNameLst>
                                      </p:cBhvr>
                                      <p:to>
                                        <p:strVal val="hidden"/>
                                      </p:to>
                                    </p:set>
                                  </p:childTnLst>
                                </p:cTn>
                              </p:par>
                              <p:par>
                                <p:cTn id="14" presetID="10" presetClass="entr" presetSubtype="0" fill="hold" grpId="0"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8" grpId="0" animBg="1"/>
      <p:bldP spid="7" grpId="0" animBg="1"/>
      <p:bldP spid="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08156C-3962-BD8D-DCED-F476B65F5BA7}"/>
            </a:ext>
          </a:extLst>
        </p:cNvPr>
        <p:cNvGrpSpPr/>
        <p:nvPr/>
      </p:nvGrpSpPr>
      <p:grpSpPr>
        <a:xfrm>
          <a:off x="0" y="0"/>
          <a:ext cx="0" cy="0"/>
          <a:chOff x="0" y="0"/>
          <a:chExt cx="0" cy="0"/>
        </a:xfrm>
      </p:grpSpPr>
      <p:sp>
        <p:nvSpPr>
          <p:cNvPr id="20" name="TextBox 19">
            <a:extLst>
              <a:ext uri="{FF2B5EF4-FFF2-40B4-BE49-F238E27FC236}">
                <a16:creationId xmlns:a16="http://schemas.microsoft.com/office/drawing/2014/main" id="{659B234F-BCDF-6350-563B-D3EBFD6D16E4}"/>
              </a:ext>
            </a:extLst>
          </p:cNvPr>
          <p:cNvSpPr txBox="1"/>
          <p:nvPr/>
        </p:nvSpPr>
        <p:spPr>
          <a:xfrm>
            <a:off x="468259" y="476685"/>
            <a:ext cx="10108790" cy="707886"/>
          </a:xfrm>
          <a:prstGeom prst="rect">
            <a:avLst/>
          </a:prstGeom>
          <a:noFill/>
        </p:spPr>
        <p:txBody>
          <a:bodyPr wrap="square" lIns="0" tIns="45720" rIns="91440" bIns="45720" anchor="t">
            <a:spAutoFit/>
          </a:bodyPr>
          <a:lstStyle/>
          <a:p>
            <a:pPr lvl="0">
              <a:defRPr/>
            </a:pPr>
            <a:r>
              <a:rPr lang="en-US" sz="4000" b="1" spc="-50">
                <a:ln w="3175">
                  <a:noFill/>
                </a:ln>
                <a:gradFill>
                  <a:gsLst>
                    <a:gs pos="63000">
                      <a:srgbClr val="C03BC4"/>
                    </a:gs>
                    <a:gs pos="31000">
                      <a:srgbClr val="F4364C"/>
                    </a:gs>
                  </a:gsLst>
                  <a:lin ang="2700000" scaled="0"/>
                </a:gradFill>
                <a:latin typeface="Segoe UI Variable Display" pitchFamily="2" charset="0"/>
                <a:cs typeface="Segoe UI Variable Display" pitchFamily="2" charset="0"/>
              </a:rPr>
              <a:t>Model Choice &amp; Multi Agents</a:t>
            </a:r>
          </a:p>
        </p:txBody>
      </p:sp>
      <p:sp>
        <p:nvSpPr>
          <p:cNvPr id="22" name="Freeform 1">
            <a:extLst>
              <a:ext uri="{FF2B5EF4-FFF2-40B4-BE49-F238E27FC236}">
                <a16:creationId xmlns:a16="http://schemas.microsoft.com/office/drawing/2014/main" id="{F38C903D-06DE-3C83-16C0-590944EF4254}"/>
              </a:ext>
            </a:extLst>
          </p:cNvPr>
          <p:cNvSpPr/>
          <p:nvPr/>
        </p:nvSpPr>
        <p:spPr>
          <a:xfrm>
            <a:off x="0" y="2343371"/>
            <a:ext cx="133350" cy="2605212"/>
          </a:xfrm>
          <a:custGeom>
            <a:avLst/>
            <a:gdLst>
              <a:gd name="connsiteX0" fmla="*/ 0 w 200025"/>
              <a:gd name="connsiteY0" fmla="*/ 0 h 3067050"/>
              <a:gd name="connsiteX1" fmla="*/ 57150 w 200025"/>
              <a:gd name="connsiteY1" fmla="*/ 0 h 3067050"/>
              <a:gd name="connsiteX2" fmla="*/ 200025 w 200025"/>
              <a:gd name="connsiteY2" fmla="*/ 142875 h 3067050"/>
              <a:gd name="connsiteX3" fmla="*/ 200025 w 200025"/>
              <a:gd name="connsiteY3" fmla="*/ 2924175 h 3067050"/>
              <a:gd name="connsiteX4" fmla="*/ 57150 w 200025"/>
              <a:gd name="connsiteY4" fmla="*/ 3067050 h 3067050"/>
              <a:gd name="connsiteX5" fmla="*/ 0 w 200025"/>
              <a:gd name="connsiteY5" fmla="*/ 3067050 h 3067050"/>
              <a:gd name="connsiteX6" fmla="*/ 0 w 200025"/>
              <a:gd name="connsiteY6" fmla="*/ 0 h 306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025" h="3067050">
                <a:moveTo>
                  <a:pt x="0" y="0"/>
                </a:moveTo>
                <a:lnTo>
                  <a:pt x="57150" y="0"/>
                </a:lnTo>
                <a:cubicBezTo>
                  <a:pt x="136058" y="0"/>
                  <a:pt x="200025" y="63967"/>
                  <a:pt x="200025" y="142875"/>
                </a:cubicBezTo>
                <a:lnTo>
                  <a:pt x="200025" y="2924175"/>
                </a:lnTo>
                <a:cubicBezTo>
                  <a:pt x="200025" y="3003080"/>
                  <a:pt x="136058" y="3067050"/>
                  <a:pt x="57150" y="3067050"/>
                </a:cubicBezTo>
                <a:lnTo>
                  <a:pt x="0" y="3067050"/>
                </a:lnTo>
                <a:lnTo>
                  <a:pt x="0" y="0"/>
                </a:lnTo>
                <a:close/>
              </a:path>
            </a:pathLst>
          </a:custGeom>
          <a:gradFill flip="none" rotWithShape="1">
            <a:gsLst>
              <a:gs pos="100000">
                <a:srgbClr val="AC35AF"/>
              </a:gs>
              <a:gs pos="28000">
                <a:srgbClr val="F65567"/>
              </a:gs>
            </a:gsLst>
            <a:path path="circle">
              <a:fillToRect l="100000" t="100000"/>
            </a:path>
            <a:tileRect r="-100000" b="-100000"/>
          </a:gradFill>
          <a:ln w="15875" cap="rnd">
            <a:noFill/>
            <a:prstDash val="solid"/>
            <a:round/>
          </a:ln>
          <a:effectLst/>
        </p:spPr>
        <p:txBody>
          <a:bodyPr rot="0" spcFirstLastPara="0" vertOverflow="overflow" horzOverflow="overflow" vert="horz" wrap="square" lIns="914401" tIns="261258" rIns="914401" bIns="391886" numCol="1" spcCol="0" rtlCol="0" fromWordArt="0" anchor="ctr" anchorCtr="0" forceAA="0" compatLnSpc="1">
            <a:prstTxWarp prst="textNoShape">
              <a:avLst/>
            </a:prstTxWarp>
            <a:noAutofit/>
          </a:bodyPr>
          <a:lstStyle/>
          <a:p>
            <a:pPr marL="0" marR="0" lvl="0" indent="0" algn="ctr" defTabSz="3447426" rtl="0" eaLnBrk="1" fontAlgn="auto" latinLnBrk="0" hangingPunct="1">
              <a:lnSpc>
                <a:spcPct val="100000"/>
              </a:lnSpc>
              <a:spcBef>
                <a:spcPts val="1205"/>
              </a:spcBef>
              <a:spcAft>
                <a:spcPts val="0"/>
              </a:spcAft>
              <a:buClrTx/>
              <a:buSzTx/>
              <a:buFontTx/>
              <a:buNone/>
              <a:tabLst>
                <a:tab pos="5665570" algn="l"/>
              </a:tabLst>
              <a:defRPr/>
            </a:pPr>
            <a:endParaRPr kumimoji="0" lang="en-US" sz="5141" b="1" i="0" u="none" strike="noStrike" kern="1200" cap="none" spc="0" normalizeH="0" baseline="0" noProof="0">
              <a:ln w="3175">
                <a:noFill/>
              </a:ln>
              <a:gradFill flip="none" rotWithShape="1">
                <a:gsLst>
                  <a:gs pos="20183">
                    <a:srgbClr val="FFFFFF"/>
                  </a:gs>
                  <a:gs pos="42000">
                    <a:srgbClr val="FFFFFF"/>
                  </a:gs>
                </a:gsLst>
                <a:lin ang="2700000" scaled="0"/>
                <a:tileRect/>
              </a:gradFill>
              <a:effectLst/>
              <a:uLnTx/>
              <a:uFillTx/>
              <a:latin typeface="Segoe UI Variable Display Semib" pitchFamily="2" charset="0"/>
              <a:ea typeface="+mn-ea"/>
              <a:cs typeface="Segoe Sans Display Semibold" pitchFamily="2" charset="0"/>
            </a:endParaRPr>
          </a:p>
        </p:txBody>
      </p:sp>
      <p:sp>
        <p:nvSpPr>
          <p:cNvPr id="4" name="Rectangle 3">
            <a:extLst>
              <a:ext uri="{FF2B5EF4-FFF2-40B4-BE49-F238E27FC236}">
                <a16:creationId xmlns:a16="http://schemas.microsoft.com/office/drawing/2014/main" id="{FD9F12BF-3B7C-0EEC-6896-EB817A3BCC0A}"/>
              </a:ext>
            </a:extLst>
          </p:cNvPr>
          <p:cNvSpPr/>
          <p:nvPr/>
        </p:nvSpPr>
        <p:spPr>
          <a:xfrm>
            <a:off x="468203" y="1319224"/>
            <a:ext cx="2736513" cy="506209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a:ea typeface="+mn-ea"/>
              <a:cs typeface="+mn-cs"/>
            </a:endParaRPr>
          </a:p>
        </p:txBody>
      </p:sp>
      <p:sp>
        <p:nvSpPr>
          <p:cNvPr id="5" name="Rectangle 4">
            <a:extLst>
              <a:ext uri="{FF2B5EF4-FFF2-40B4-BE49-F238E27FC236}">
                <a16:creationId xmlns:a16="http://schemas.microsoft.com/office/drawing/2014/main" id="{6DE9743B-2D89-DCAB-2890-E9FD5F4FD42F}"/>
              </a:ext>
            </a:extLst>
          </p:cNvPr>
          <p:cNvSpPr/>
          <p:nvPr/>
        </p:nvSpPr>
        <p:spPr>
          <a:xfrm>
            <a:off x="468203" y="1461592"/>
            <a:ext cx="2969157" cy="309242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45720" rIns="91440" bIns="45720" rtlCol="0" anchor="t"/>
          <a:lstStyle/>
          <a:p>
            <a:pPr marL="0" marR="0" lvl="0" indent="0" algn="l" defTabSz="914400" rtl="0" eaLnBrk="1" fontAlgn="auto" latinLnBrk="0" hangingPunct="1">
              <a:lnSpc>
                <a:spcPct val="100000"/>
              </a:lnSpc>
              <a:spcBef>
                <a:spcPts val="0"/>
              </a:spcBef>
              <a:spcAft>
                <a:spcPts val="1200"/>
              </a:spcAft>
              <a:buClrTx/>
              <a:buSzTx/>
              <a:buFontTx/>
              <a:buNone/>
              <a:tabLst/>
              <a:defRPr/>
            </a:pPr>
            <a:r>
              <a:rPr kumimoji="0" lang="en-US" sz="1800" b="1" i="0" u="none" strike="noStrike" kern="1200" cap="none" spc="0" normalizeH="0" baseline="0" noProof="0">
                <a:ln>
                  <a:noFill/>
                </a:ln>
                <a:solidFill>
                  <a:prstClr val="white"/>
                </a:solidFill>
                <a:effectLst/>
                <a:uLnTx/>
                <a:uFillTx/>
                <a:latin typeface="Segoe UI"/>
                <a:ea typeface="+mn-ea"/>
                <a:cs typeface="+mn-cs"/>
              </a:rPr>
              <a:t>Model Choice</a:t>
            </a:r>
            <a:endParaRPr kumimoji="0" lang="en-US" sz="1400" b="0" i="0" u="none" strike="noStrike" kern="1200" cap="none" spc="0" normalizeH="0" baseline="0" noProof="0">
              <a:ln>
                <a:noFill/>
              </a:ln>
              <a:solidFill>
                <a:prstClr val="white"/>
              </a:solidFill>
              <a:effectLst/>
              <a:uLnTx/>
              <a:uFillTx/>
              <a:latin typeface="Segoe U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white"/>
                </a:solidFill>
                <a:effectLst/>
                <a:uLnTx/>
                <a:uFillTx/>
                <a:latin typeface="Segoe UI"/>
                <a:ea typeface="+mn-ea"/>
                <a:cs typeface="+mn-cs"/>
              </a:rPr>
              <a:t>Latest AI LLM models available in Copilot Studio </a:t>
            </a:r>
            <a:r>
              <a:rPr kumimoji="0" lang="en-US" sz="1200" b="1" i="0" u="none" strike="noStrike" kern="1200" cap="none" spc="0" normalizeH="0" baseline="0" noProof="0">
                <a:ln>
                  <a:noFill/>
                </a:ln>
                <a:solidFill>
                  <a:prstClr val="white"/>
                </a:solidFill>
                <a:effectLst/>
                <a:uLnTx/>
                <a:uFillTx/>
                <a:latin typeface="Segoe UI"/>
                <a:ea typeface="+mn-ea"/>
                <a:cs typeface="+mn-cs"/>
              </a:rPr>
              <a:t>at the same time they are launched by Open AI and Anthropic</a:t>
            </a:r>
            <a:endParaRPr kumimoji="0" lang="en-US" sz="1200" b="1" i="0" u="none" strike="noStrike" kern="1200" cap="none" spc="0" normalizeH="0" baseline="0" noProof="0">
              <a:ln>
                <a:noFill/>
              </a:ln>
              <a:solidFill>
                <a:prstClr val="white"/>
              </a:solidFill>
              <a:effectLst/>
              <a:uLnTx/>
              <a:uFillTx/>
              <a:latin typeface="Segoe UI"/>
              <a:ea typeface="+mn-ea"/>
              <a:cs typeface="Segoe U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Segoe U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white"/>
                </a:solidFill>
                <a:effectLst/>
                <a:uLnTx/>
                <a:uFillTx/>
                <a:latin typeface="Segoe UI"/>
                <a:ea typeface="+mn-ea"/>
                <a:cs typeface="Segoe UI"/>
              </a:rPr>
              <a:t>Expand the model choice </a:t>
            </a:r>
            <a:r>
              <a:rPr kumimoji="0" lang="en-US" sz="1200" b="1" i="0" u="none" strike="noStrike" kern="1200" cap="none" spc="0" normalizeH="0" baseline="0" noProof="0">
                <a:ln>
                  <a:noFill/>
                </a:ln>
                <a:solidFill>
                  <a:prstClr val="white"/>
                </a:solidFill>
                <a:effectLst/>
                <a:uLnTx/>
                <a:uFillTx/>
                <a:latin typeface="Segoe UI"/>
                <a:ea typeface="+mn-ea"/>
                <a:cs typeface="Segoe UI"/>
              </a:rPr>
              <a:t>beyond OpenAI models, </a:t>
            </a:r>
            <a:r>
              <a:rPr kumimoji="0" lang="en-US" sz="1200" b="0" i="0" u="none" strike="noStrike" kern="1200" cap="none" spc="0" normalizeH="0" baseline="0" noProof="0">
                <a:ln>
                  <a:noFill/>
                </a:ln>
                <a:solidFill>
                  <a:prstClr val="white"/>
                </a:solidFill>
                <a:effectLst/>
                <a:uLnTx/>
                <a:uFillTx/>
                <a:latin typeface="Segoe UI"/>
                <a:ea typeface="+mn-ea"/>
                <a:cs typeface="Segoe UI"/>
              </a:rPr>
              <a:t>providing makers with more choice and flexibility to design and optimize their agents and workflows.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Segoe U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Segoe UI"/>
                <a:ea typeface="+mn-ea"/>
                <a:cs typeface="Segoe UI"/>
              </a:rPr>
              <a:t>Experiment with a variety of LLM models </a:t>
            </a:r>
            <a:r>
              <a:rPr kumimoji="0" lang="en-US" sz="1200" b="0" i="0" u="none" strike="noStrike" kern="1200" cap="none" spc="0" normalizeH="0" baseline="0" noProof="0">
                <a:ln>
                  <a:noFill/>
                </a:ln>
                <a:solidFill>
                  <a:prstClr val="white"/>
                </a:solidFill>
                <a:effectLst/>
                <a:uLnTx/>
                <a:uFillTx/>
                <a:latin typeface="Segoe UI"/>
                <a:ea typeface="+mn-ea"/>
                <a:cs typeface="Segoe UI"/>
              </a:rPr>
              <a:t>to evaluate and select models that best meet your use case across industry, function and process.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solidFill>
                <a:prstClr val="white"/>
              </a:solidFill>
              <a:latin typeface="Segoe UI"/>
              <a:cs typeface="Segoe U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solidFill>
                <a:prstClr val="white"/>
              </a:solidFill>
              <a:latin typeface="Segoe UI"/>
              <a:cs typeface="Segoe UI"/>
            </a:endParaRPr>
          </a:p>
          <a:p>
            <a:pPr lvl="0">
              <a:spcAft>
                <a:spcPts val="1200"/>
              </a:spcAft>
              <a:defRPr/>
            </a:pPr>
            <a:r>
              <a:rPr lang="en-US" b="1">
                <a:solidFill>
                  <a:prstClr val="white"/>
                </a:solidFill>
              </a:rPr>
              <a:t>Multiple Agents That Work Together</a:t>
            </a:r>
            <a:endParaRPr lang="en-US" sz="1400">
              <a:solidFill>
                <a:prstClr val="white"/>
              </a:solidFill>
            </a:endParaRPr>
          </a:p>
          <a:p>
            <a:pPr lvl="0">
              <a:defRPr/>
            </a:pPr>
            <a:r>
              <a:rPr lang="en-US" sz="1200">
                <a:solidFill>
                  <a:prstClr val="white"/>
                </a:solidFill>
                <a:cs typeface="Segoe UI"/>
              </a:rPr>
              <a:t>Create multiple agents – each with its own set of knowledge, tools and models, and combine them into one common solution</a:t>
            </a:r>
            <a:endParaRPr kumimoji="0" lang="en-US" sz="1200" b="0" i="0" u="none" strike="noStrike" kern="1200" cap="none" spc="0" normalizeH="0" baseline="0" noProof="0">
              <a:ln>
                <a:noFill/>
              </a:ln>
              <a:solidFill>
                <a:prstClr val="white"/>
              </a:solidFill>
              <a:effectLst/>
              <a:uLnTx/>
              <a:uFillTx/>
              <a:latin typeface="Segoe UI"/>
              <a:ea typeface="+mn-ea"/>
              <a:cs typeface="Segoe UI"/>
            </a:endParaRPr>
          </a:p>
        </p:txBody>
      </p:sp>
      <p:grpSp>
        <p:nvGrpSpPr>
          <p:cNvPr id="9" name="Group 8">
            <a:extLst>
              <a:ext uri="{FF2B5EF4-FFF2-40B4-BE49-F238E27FC236}">
                <a16:creationId xmlns:a16="http://schemas.microsoft.com/office/drawing/2014/main" id="{544369F4-3C9E-57D4-B830-458663A57640}"/>
              </a:ext>
            </a:extLst>
          </p:cNvPr>
          <p:cNvGrpSpPr/>
          <p:nvPr/>
        </p:nvGrpSpPr>
        <p:grpSpPr>
          <a:xfrm>
            <a:off x="3649501" y="1300608"/>
            <a:ext cx="7864890" cy="4950870"/>
            <a:chOff x="3649501" y="1300608"/>
            <a:chExt cx="7864890" cy="4950870"/>
          </a:xfrm>
        </p:grpSpPr>
        <p:pic>
          <p:nvPicPr>
            <p:cNvPr id="2" name="Picture 1">
              <a:extLst>
                <a:ext uri="{FF2B5EF4-FFF2-40B4-BE49-F238E27FC236}">
                  <a16:creationId xmlns:a16="http://schemas.microsoft.com/office/drawing/2014/main" id="{DD1D5921-045F-08D8-ACDC-E8C6BBB17995}"/>
                </a:ext>
                <a:ext uri="{C183D7F6-B498-43B3-948B-1728B52AA6E4}">
                  <adec:decorative xmlns:adec="http://schemas.microsoft.com/office/drawing/2017/decorative" val="1"/>
                </a:ext>
              </a:extLst>
            </p:cNvPr>
            <p:cNvPicPr>
              <a:picLocks noChangeAspect="1"/>
            </p:cNvPicPr>
            <p:nvPr/>
          </p:nvPicPr>
          <p:blipFill>
            <a:blip r:embed="rId3"/>
            <a:srcRect r="7210"/>
            <a:stretch>
              <a:fillRect/>
            </a:stretch>
          </p:blipFill>
          <p:spPr>
            <a:xfrm>
              <a:off x="3649501" y="1300608"/>
              <a:ext cx="7864890" cy="4950870"/>
            </a:xfrm>
            <a:prstGeom prst="roundRect">
              <a:avLst>
                <a:gd name="adj" fmla="val 5589"/>
              </a:avLst>
            </a:prstGeom>
          </p:spPr>
        </p:pic>
        <p:sp>
          <p:nvSpPr>
            <p:cNvPr id="7" name="Rectangle 6">
              <a:extLst>
                <a:ext uri="{FF2B5EF4-FFF2-40B4-BE49-F238E27FC236}">
                  <a16:creationId xmlns:a16="http://schemas.microsoft.com/office/drawing/2014/main" id="{D5434DE6-AF16-94B8-9F13-F5C573ACA3B8}"/>
                </a:ext>
              </a:extLst>
            </p:cNvPr>
            <p:cNvSpPr/>
            <p:nvPr/>
          </p:nvSpPr>
          <p:spPr bwMode="auto">
            <a:xfrm>
              <a:off x="6531429" y="2452914"/>
              <a:ext cx="2373085" cy="3708400"/>
            </a:xfrm>
            <a:prstGeom prst="rect">
              <a:avLst/>
            </a:prstGeom>
            <a:noFill/>
            <a:ln w="28575">
              <a:solidFill>
                <a:srgbClr val="F4364C"/>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grpSp>
    </p:spTree>
    <p:extLst>
      <p:ext uri="{BB962C8B-B14F-4D97-AF65-F5344CB8AC3E}">
        <p14:creationId xmlns:p14="http://schemas.microsoft.com/office/powerpoint/2010/main" val="1267340873"/>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A2DBEA-7371-14F0-D917-A1BF9F767BA1}"/>
            </a:ext>
          </a:extLst>
        </p:cNvPr>
        <p:cNvGrpSpPr/>
        <p:nvPr/>
      </p:nvGrpSpPr>
      <p:grpSpPr>
        <a:xfrm>
          <a:off x="0" y="0"/>
          <a:ext cx="0" cy="0"/>
          <a:chOff x="0" y="0"/>
          <a:chExt cx="0" cy="0"/>
        </a:xfrm>
      </p:grpSpPr>
      <p:sp>
        <p:nvSpPr>
          <p:cNvPr id="9" name="!!Admin Box">
            <a:extLst>
              <a:ext uri="{FF2B5EF4-FFF2-40B4-BE49-F238E27FC236}">
                <a16:creationId xmlns:a16="http://schemas.microsoft.com/office/drawing/2014/main" id="{DC9D071A-9EB2-9FCB-2E53-A0E6A689A31D}"/>
              </a:ext>
            </a:extLst>
          </p:cNvPr>
          <p:cNvSpPr/>
          <p:nvPr/>
        </p:nvSpPr>
        <p:spPr bwMode="auto">
          <a:xfrm>
            <a:off x="9125147" y="1130612"/>
            <a:ext cx="2743200" cy="4572000"/>
          </a:xfrm>
          <a:prstGeom prst="roundRect">
            <a:avLst>
              <a:gd name="adj" fmla="val 3708"/>
            </a:avLst>
          </a:prstGeom>
          <a:gradFill flip="none" rotWithShape="1">
            <a:gsLst>
              <a:gs pos="0">
                <a:srgbClr val="818EFF">
                  <a:alpha val="10000"/>
                </a:srgbClr>
              </a:gs>
              <a:gs pos="100000">
                <a:srgbClr val="39B0FF">
                  <a:alpha val="10000"/>
                </a:srgbClr>
              </a:gs>
            </a:gsLst>
            <a:path path="circle">
              <a:fillToRect r="100000" b="100000"/>
            </a:path>
            <a:tileRect l="-100000" t="-100000"/>
          </a:gradFill>
          <a:ln w="12700">
            <a:gradFill flip="none" rotWithShape="1">
              <a:gsLst>
                <a:gs pos="0">
                  <a:srgbClr val="818EFF"/>
                </a:gs>
                <a:gs pos="100000">
                  <a:srgbClr val="39B0FF"/>
                </a:gs>
              </a:gsLst>
              <a:lin ang="27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CA" sz="2000"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sp>
        <p:nvSpPr>
          <p:cNvPr id="19" name="Rectangle: Rounded Corners 18">
            <a:extLst>
              <a:ext uri="{FF2B5EF4-FFF2-40B4-BE49-F238E27FC236}">
                <a16:creationId xmlns:a16="http://schemas.microsoft.com/office/drawing/2014/main" id="{A7D110DA-8461-37CB-C6CD-C8C6513A6DD2}"/>
              </a:ext>
            </a:extLst>
          </p:cNvPr>
          <p:cNvSpPr/>
          <p:nvPr/>
        </p:nvSpPr>
        <p:spPr bwMode="auto">
          <a:xfrm>
            <a:off x="9132882" y="1140615"/>
            <a:ext cx="2726016" cy="4552049"/>
          </a:xfrm>
          <a:prstGeom prst="roundRect">
            <a:avLst>
              <a:gd name="adj" fmla="val 4275"/>
            </a:avLst>
          </a:prstGeom>
          <a:gradFill flip="none" rotWithShape="1">
            <a:gsLst>
              <a:gs pos="0">
                <a:srgbClr val="F77181">
                  <a:alpha val="10000"/>
                </a:srgbClr>
              </a:gs>
              <a:gs pos="48000">
                <a:srgbClr val="CA5BCD">
                  <a:alpha val="10000"/>
                </a:srgbClr>
              </a:gs>
              <a:gs pos="100000">
                <a:srgbClr val="818EFF">
                  <a:alpha val="10000"/>
                </a:srgbClr>
              </a:gs>
            </a:gsLst>
            <a:path path="circle">
              <a:fillToRect r="100000" b="100000"/>
            </a:path>
            <a:tileRect l="-100000" t="-100000"/>
          </a:gradFill>
          <a:ln w="28575">
            <a:gradFill flip="none" rotWithShape="1">
              <a:gsLst>
                <a:gs pos="0">
                  <a:srgbClr val="F77181"/>
                </a:gs>
                <a:gs pos="100000">
                  <a:srgbClr val="CA5BCD"/>
                </a:gs>
              </a:gsLst>
              <a:lin ang="27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CA" sz="2000"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sp>
        <p:nvSpPr>
          <p:cNvPr id="17" name="!!Answers box">
            <a:extLst>
              <a:ext uri="{FF2B5EF4-FFF2-40B4-BE49-F238E27FC236}">
                <a16:creationId xmlns:a16="http://schemas.microsoft.com/office/drawing/2014/main" id="{0A226B8B-8B93-A7A2-39C2-10A828CCDF98}"/>
              </a:ext>
            </a:extLst>
          </p:cNvPr>
          <p:cNvSpPr/>
          <p:nvPr/>
        </p:nvSpPr>
        <p:spPr bwMode="auto">
          <a:xfrm>
            <a:off x="325905" y="1130455"/>
            <a:ext cx="2743200" cy="4572000"/>
          </a:xfrm>
          <a:prstGeom prst="roundRect">
            <a:avLst>
              <a:gd name="adj" fmla="val 3708"/>
            </a:avLst>
          </a:prstGeom>
          <a:gradFill flip="none" rotWithShape="1">
            <a:gsLst>
              <a:gs pos="0">
                <a:srgbClr val="818EFF">
                  <a:alpha val="10000"/>
                </a:srgbClr>
              </a:gs>
              <a:gs pos="100000">
                <a:srgbClr val="39B0FF">
                  <a:alpha val="10000"/>
                </a:srgbClr>
              </a:gs>
            </a:gsLst>
            <a:path path="circle">
              <a:fillToRect r="100000" b="100000"/>
            </a:path>
            <a:tileRect l="-100000" t="-100000"/>
          </a:gradFill>
          <a:ln w="12700">
            <a:gradFill flip="none" rotWithShape="1">
              <a:gsLst>
                <a:gs pos="0">
                  <a:srgbClr val="818EFF"/>
                </a:gs>
                <a:gs pos="100000">
                  <a:srgbClr val="39B0FF"/>
                </a:gs>
              </a:gsLst>
              <a:lin ang="27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CA" sz="2000"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sp>
        <p:nvSpPr>
          <p:cNvPr id="18" name="Rectangle: Rounded Corners 17">
            <a:extLst>
              <a:ext uri="{FF2B5EF4-FFF2-40B4-BE49-F238E27FC236}">
                <a16:creationId xmlns:a16="http://schemas.microsoft.com/office/drawing/2014/main" id="{A8362024-0720-E879-8EE5-8E34445B4A84}"/>
              </a:ext>
            </a:extLst>
          </p:cNvPr>
          <p:cNvSpPr/>
          <p:nvPr/>
        </p:nvSpPr>
        <p:spPr bwMode="auto">
          <a:xfrm>
            <a:off x="6199753" y="1145695"/>
            <a:ext cx="2726016" cy="4552049"/>
          </a:xfrm>
          <a:prstGeom prst="roundRect">
            <a:avLst>
              <a:gd name="adj" fmla="val 4275"/>
            </a:avLst>
          </a:prstGeom>
          <a:gradFill flip="none" rotWithShape="1">
            <a:gsLst>
              <a:gs pos="0">
                <a:srgbClr val="F77181">
                  <a:alpha val="10000"/>
                </a:srgbClr>
              </a:gs>
              <a:gs pos="48000">
                <a:srgbClr val="CA5BCD">
                  <a:alpha val="10000"/>
                </a:srgbClr>
              </a:gs>
              <a:gs pos="100000">
                <a:srgbClr val="818EFF">
                  <a:alpha val="10000"/>
                </a:srgbClr>
              </a:gs>
            </a:gsLst>
            <a:path path="circle">
              <a:fillToRect r="100000" b="100000"/>
            </a:path>
            <a:tileRect l="-100000" t="-100000"/>
          </a:gradFill>
          <a:ln w="28575">
            <a:gradFill flip="none" rotWithShape="1">
              <a:gsLst>
                <a:gs pos="0">
                  <a:srgbClr val="F77181"/>
                </a:gs>
                <a:gs pos="100000">
                  <a:srgbClr val="CA5BCD"/>
                </a:gs>
              </a:gsLst>
              <a:lin ang="27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CA" sz="2000"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pic>
        <p:nvPicPr>
          <p:cNvPr id="4" name="Picture 3">
            <a:extLst>
              <a:ext uri="{FF2B5EF4-FFF2-40B4-BE49-F238E27FC236}">
                <a16:creationId xmlns:a16="http://schemas.microsoft.com/office/drawing/2014/main" id="{B8E36F9B-0F06-D02B-6401-215612139BF7}"/>
              </a:ext>
            </a:extLst>
          </p:cNvPr>
          <p:cNvPicPr>
            <a:picLocks noChangeAspect="1"/>
          </p:cNvPicPr>
          <p:nvPr/>
        </p:nvPicPr>
        <p:blipFill>
          <a:blip r:embed="rId3"/>
          <a:srcRect l="24187" t="12470"/>
          <a:stretch>
            <a:fillRect/>
          </a:stretch>
        </p:blipFill>
        <p:spPr>
          <a:xfrm>
            <a:off x="437901" y="1229814"/>
            <a:ext cx="2519208" cy="1733040"/>
          </a:xfrm>
          <a:prstGeom prst="roundRect">
            <a:avLst>
              <a:gd name="adj" fmla="val 2923"/>
            </a:avLst>
          </a:prstGeom>
        </p:spPr>
      </p:pic>
      <p:pic>
        <p:nvPicPr>
          <p:cNvPr id="5" name="Picture 4">
            <a:extLst>
              <a:ext uri="{FF2B5EF4-FFF2-40B4-BE49-F238E27FC236}">
                <a16:creationId xmlns:a16="http://schemas.microsoft.com/office/drawing/2014/main" id="{6A29B188-AF5F-BF19-E677-64CEB39F3832}"/>
              </a:ext>
            </a:extLst>
          </p:cNvPr>
          <p:cNvPicPr>
            <a:picLocks noChangeAspect="1"/>
          </p:cNvPicPr>
          <p:nvPr/>
        </p:nvPicPr>
        <p:blipFill>
          <a:blip r:embed="rId4"/>
          <a:srcRect l="51447" t="7834" r="7236" b="44091"/>
          <a:stretch>
            <a:fillRect/>
          </a:stretch>
        </p:blipFill>
        <p:spPr>
          <a:xfrm>
            <a:off x="9181469" y="1199536"/>
            <a:ext cx="2630556" cy="1531418"/>
          </a:xfrm>
          <a:prstGeom prst="roundRect">
            <a:avLst>
              <a:gd name="adj" fmla="val 5589"/>
            </a:avLst>
          </a:prstGeom>
        </p:spPr>
      </p:pic>
      <p:sp>
        <p:nvSpPr>
          <p:cNvPr id="10" name="TextBox 9">
            <a:extLst>
              <a:ext uri="{FF2B5EF4-FFF2-40B4-BE49-F238E27FC236}">
                <a16:creationId xmlns:a16="http://schemas.microsoft.com/office/drawing/2014/main" id="{17E6FE16-E268-255C-A34A-780F34BFA1CC}"/>
              </a:ext>
            </a:extLst>
          </p:cNvPr>
          <p:cNvSpPr txBox="1"/>
          <p:nvPr/>
        </p:nvSpPr>
        <p:spPr>
          <a:xfrm>
            <a:off x="580103" y="3095899"/>
            <a:ext cx="2377006" cy="2731517"/>
          </a:xfrm>
          <a:prstGeom prst="rect">
            <a:avLst/>
          </a:prstGeom>
          <a:noFill/>
        </p:spPr>
        <p:txBody>
          <a:bodyPr wrap="square" rtlCol="0">
            <a:spAutoFit/>
          </a:bodyPr>
          <a:lstStyle/>
          <a:p>
            <a:pPr lvl="0">
              <a:spcAft>
                <a:spcPts val="600"/>
              </a:spcAft>
              <a:defRPr/>
            </a:pPr>
            <a:r>
              <a:rPr lang="en-US" sz="1400" b="1">
                <a:solidFill>
                  <a:prstClr val="white"/>
                </a:solidFill>
                <a:latin typeface="Aptos" panose="02110004020202020204"/>
              </a:rPr>
              <a:t>Answers &amp; Tools</a:t>
            </a:r>
          </a:p>
          <a:p>
            <a:pPr marL="91440" lvl="0" indent="-91440">
              <a:spcAft>
                <a:spcPts val="300"/>
              </a:spcAft>
              <a:buFont typeface="Arial" panose="020B0604020202020204" pitchFamily="34" charset="0"/>
              <a:buChar char="•"/>
              <a:defRPr/>
            </a:pPr>
            <a:r>
              <a:rPr lang="en-US" sz="1400">
                <a:solidFill>
                  <a:prstClr val="white"/>
                </a:solidFill>
                <a:latin typeface="Aptos" panose="02110004020202020204"/>
              </a:rPr>
              <a:t>Agentic RAG for data in SharePoint</a:t>
            </a:r>
          </a:p>
          <a:p>
            <a:pPr marL="91440" indent="-91440">
              <a:spcAft>
                <a:spcPts val="300"/>
              </a:spcAft>
              <a:buFont typeface="Arial" panose="020B0604020202020204" pitchFamily="34" charset="0"/>
              <a:buChar char="•"/>
              <a:defRPr/>
            </a:pPr>
            <a:r>
              <a:rPr lang="en-US" sz="1400">
                <a:solidFill>
                  <a:prstClr val="white"/>
                </a:solidFill>
                <a:latin typeface="Aptos" panose="02110004020202020204"/>
              </a:rPr>
              <a:t>Better maker controls for</a:t>
            </a:r>
          </a:p>
          <a:p>
            <a:pPr marL="91440" indent="-91440">
              <a:spcAft>
                <a:spcPts val="300"/>
              </a:spcAft>
              <a:buFont typeface="Arial" panose="020B0604020202020204" pitchFamily="34" charset="0"/>
              <a:buChar char="•"/>
              <a:defRPr/>
            </a:pPr>
            <a:r>
              <a:rPr lang="en-US" sz="1400">
                <a:solidFill>
                  <a:prstClr val="white"/>
                </a:solidFill>
                <a:latin typeface="Aptos" panose="02110004020202020204"/>
              </a:rPr>
              <a:t>Improved quality over graph connectors</a:t>
            </a:r>
          </a:p>
          <a:p>
            <a:pPr marL="91440" indent="-91440">
              <a:spcAft>
                <a:spcPts val="300"/>
              </a:spcAft>
              <a:buFont typeface="Arial" panose="020B0604020202020204" pitchFamily="34" charset="0"/>
              <a:buChar char="•"/>
              <a:defRPr/>
            </a:pPr>
            <a:r>
              <a:rPr lang="en-US" sz="1400">
                <a:solidFill>
                  <a:prstClr val="white"/>
                </a:solidFill>
                <a:latin typeface="Aptos" panose="02110004020202020204"/>
              </a:rPr>
              <a:t>Reason over Structured Data using code interpreter</a:t>
            </a:r>
          </a:p>
          <a:p>
            <a:pPr marL="91440" indent="-91440">
              <a:spcAft>
                <a:spcPts val="300"/>
              </a:spcAft>
              <a:buFont typeface="Arial" panose="020B0604020202020204" pitchFamily="34" charset="0"/>
              <a:buChar char="•"/>
              <a:defRPr/>
            </a:pPr>
            <a:r>
              <a:rPr lang="en-US" sz="1400">
                <a:solidFill>
                  <a:prstClr val="white"/>
                </a:solidFill>
                <a:latin typeface="Aptos" panose="02110004020202020204"/>
              </a:rPr>
              <a:t>Access and interact with apps and sites using CUA</a:t>
            </a:r>
          </a:p>
          <a:p>
            <a:pPr lvl="0">
              <a:spcAft>
                <a:spcPts val="600"/>
              </a:spcAft>
              <a:defRPr/>
            </a:pPr>
            <a:endParaRPr lang="en-US" sz="1400">
              <a:solidFill>
                <a:prstClr val="white"/>
              </a:solidFill>
              <a:latin typeface="Aptos" panose="02110004020202020204"/>
            </a:endParaRPr>
          </a:p>
        </p:txBody>
      </p:sp>
      <p:sp>
        <p:nvSpPr>
          <p:cNvPr id="7" name="!!Models box">
            <a:extLst>
              <a:ext uri="{FF2B5EF4-FFF2-40B4-BE49-F238E27FC236}">
                <a16:creationId xmlns:a16="http://schemas.microsoft.com/office/drawing/2014/main" id="{85B7D702-AD3A-8E11-40B4-051B95C3C870}"/>
              </a:ext>
            </a:extLst>
          </p:cNvPr>
          <p:cNvSpPr/>
          <p:nvPr/>
        </p:nvSpPr>
        <p:spPr bwMode="auto">
          <a:xfrm>
            <a:off x="6189593" y="1135692"/>
            <a:ext cx="2743200" cy="4572000"/>
          </a:xfrm>
          <a:prstGeom prst="roundRect">
            <a:avLst>
              <a:gd name="adj" fmla="val 3708"/>
            </a:avLst>
          </a:prstGeom>
          <a:gradFill flip="none" rotWithShape="1">
            <a:gsLst>
              <a:gs pos="0">
                <a:srgbClr val="818EFF">
                  <a:alpha val="10000"/>
                </a:srgbClr>
              </a:gs>
              <a:gs pos="100000">
                <a:srgbClr val="39B0FF">
                  <a:alpha val="10000"/>
                </a:srgbClr>
              </a:gs>
            </a:gsLst>
            <a:path path="circle">
              <a:fillToRect r="100000" b="100000"/>
            </a:path>
            <a:tileRect l="-100000" t="-100000"/>
          </a:gradFill>
          <a:ln w="12700">
            <a:gradFill flip="none" rotWithShape="1">
              <a:gsLst>
                <a:gs pos="0">
                  <a:srgbClr val="818EFF"/>
                </a:gs>
                <a:gs pos="100000">
                  <a:srgbClr val="39B0FF"/>
                </a:gs>
              </a:gsLst>
              <a:lin ang="27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CA" sz="2000"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sp>
        <p:nvSpPr>
          <p:cNvPr id="11" name="TextBox 10">
            <a:extLst>
              <a:ext uri="{FF2B5EF4-FFF2-40B4-BE49-F238E27FC236}">
                <a16:creationId xmlns:a16="http://schemas.microsoft.com/office/drawing/2014/main" id="{1A79B6F1-47BB-731A-2979-CD11EADE2AEA}"/>
              </a:ext>
            </a:extLst>
          </p:cNvPr>
          <p:cNvSpPr txBox="1"/>
          <p:nvPr/>
        </p:nvSpPr>
        <p:spPr>
          <a:xfrm>
            <a:off x="6361472" y="3107048"/>
            <a:ext cx="2281084" cy="2046714"/>
          </a:xfrm>
          <a:prstGeom prst="rect">
            <a:avLst/>
          </a:prstGeom>
          <a:noFill/>
        </p:spPr>
        <p:txBody>
          <a:bodyPr wrap="square" rtlCol="0">
            <a:spAutoFit/>
          </a:bodyPr>
          <a:lstStyle/>
          <a:p>
            <a:pPr lvl="0">
              <a:spcAft>
                <a:spcPts val="600"/>
              </a:spcAft>
              <a:defRPr/>
            </a:pPr>
            <a:r>
              <a:rPr lang="en-US" sz="1400" b="1">
                <a:solidFill>
                  <a:prstClr val="white"/>
                </a:solidFill>
                <a:latin typeface="Aptos" panose="02110004020202020204"/>
              </a:rPr>
              <a:t>Model Choice &amp; Multi-Agents</a:t>
            </a:r>
            <a:endParaRPr lang="en-US" sz="1400">
              <a:solidFill>
                <a:prstClr val="white"/>
              </a:solidFill>
              <a:latin typeface="Aptos" panose="02110004020202020204"/>
            </a:endParaRPr>
          </a:p>
          <a:p>
            <a:pPr marL="91440" lvl="0" indent="-91440">
              <a:buFont typeface="Arial" panose="020B0604020202020204" pitchFamily="34" charset="0"/>
              <a:buChar char="•"/>
              <a:defRPr/>
            </a:pPr>
            <a:r>
              <a:rPr lang="en-US" sz="1400">
                <a:solidFill>
                  <a:prstClr val="white"/>
                </a:solidFill>
                <a:latin typeface="Aptos" panose="02110004020202020204"/>
              </a:rPr>
              <a:t>MCS makers have access to the latest set of models</a:t>
            </a:r>
          </a:p>
          <a:p>
            <a:pPr marL="91440" lvl="0" indent="-91440">
              <a:buFont typeface="Arial" panose="020B0604020202020204" pitchFamily="34" charset="0"/>
              <a:buChar char="•"/>
              <a:defRPr/>
            </a:pPr>
            <a:r>
              <a:rPr lang="en-US" sz="1400">
                <a:solidFill>
                  <a:prstClr val="white"/>
                </a:solidFill>
                <a:latin typeface="Aptos" panose="02110004020202020204"/>
              </a:rPr>
              <a:t>Multiple connected agents can work together – each using a different model </a:t>
            </a:r>
            <a:endParaRPr lang="en-US" sz="1000">
              <a:solidFill>
                <a:prstClr val="black"/>
              </a:solidFill>
              <a:latin typeface="Aptos" panose="02110004020202020204"/>
            </a:endParaRPr>
          </a:p>
          <a:p>
            <a:pPr marL="0" marR="0" lvl="0" indent="0"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8" name="!!Evals box">
            <a:extLst>
              <a:ext uri="{FF2B5EF4-FFF2-40B4-BE49-F238E27FC236}">
                <a16:creationId xmlns:a16="http://schemas.microsoft.com/office/drawing/2014/main" id="{9C73C225-AFC5-5AA6-C0F4-9FDCAB58AB2A}"/>
              </a:ext>
            </a:extLst>
          </p:cNvPr>
          <p:cNvSpPr/>
          <p:nvPr/>
        </p:nvSpPr>
        <p:spPr bwMode="auto">
          <a:xfrm>
            <a:off x="3259208" y="1125744"/>
            <a:ext cx="2743200" cy="4572000"/>
          </a:xfrm>
          <a:prstGeom prst="roundRect">
            <a:avLst>
              <a:gd name="adj" fmla="val 3708"/>
            </a:avLst>
          </a:prstGeom>
          <a:gradFill flip="none" rotWithShape="1">
            <a:gsLst>
              <a:gs pos="0">
                <a:srgbClr val="818EFF">
                  <a:alpha val="10000"/>
                </a:srgbClr>
              </a:gs>
              <a:gs pos="100000">
                <a:srgbClr val="39B0FF">
                  <a:alpha val="10000"/>
                </a:srgbClr>
              </a:gs>
            </a:gsLst>
            <a:path path="circle">
              <a:fillToRect r="100000" b="100000"/>
            </a:path>
            <a:tileRect l="-100000" t="-100000"/>
          </a:gradFill>
          <a:ln w="12700">
            <a:gradFill flip="none" rotWithShape="1">
              <a:gsLst>
                <a:gs pos="0">
                  <a:srgbClr val="818EFF"/>
                </a:gs>
                <a:gs pos="100000">
                  <a:srgbClr val="39B0FF"/>
                </a:gs>
              </a:gsLst>
              <a:lin ang="27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CA" sz="2000"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pic>
        <p:nvPicPr>
          <p:cNvPr id="2" name="Picture 1">
            <a:extLst>
              <a:ext uri="{FF2B5EF4-FFF2-40B4-BE49-F238E27FC236}">
                <a16:creationId xmlns:a16="http://schemas.microsoft.com/office/drawing/2014/main" id="{8812922C-0DC5-1B6C-CBD8-D99EB8067386}"/>
              </a:ext>
            </a:extLst>
          </p:cNvPr>
          <p:cNvPicPr>
            <a:picLocks noChangeAspect="1"/>
          </p:cNvPicPr>
          <p:nvPr/>
        </p:nvPicPr>
        <p:blipFill>
          <a:blip r:embed="rId5" cstate="print">
            <a:extLst>
              <a:ext uri="{28A0092B-C50C-407E-A947-70E740481C1C}">
                <a14:useLocalDpi xmlns:a14="http://schemas.microsoft.com/office/drawing/2010/main" val="0"/>
              </a:ext>
            </a:extLst>
          </a:blip>
          <a:srcRect l="5134" t="16002"/>
          <a:stretch>
            <a:fillRect/>
          </a:stretch>
        </p:blipFill>
        <p:spPr>
          <a:xfrm>
            <a:off x="3327025" y="1196887"/>
            <a:ext cx="2614918" cy="1765967"/>
          </a:xfrm>
          <a:prstGeom prst="roundRect">
            <a:avLst>
              <a:gd name="adj" fmla="val 3912"/>
            </a:avLst>
          </a:prstGeom>
        </p:spPr>
      </p:pic>
      <p:sp>
        <p:nvSpPr>
          <p:cNvPr id="12" name="TextBox 11">
            <a:extLst>
              <a:ext uri="{FF2B5EF4-FFF2-40B4-BE49-F238E27FC236}">
                <a16:creationId xmlns:a16="http://schemas.microsoft.com/office/drawing/2014/main" id="{E615D3D5-0C30-BECA-9757-F18D5356B2C6}"/>
              </a:ext>
            </a:extLst>
          </p:cNvPr>
          <p:cNvSpPr txBox="1"/>
          <p:nvPr/>
        </p:nvSpPr>
        <p:spPr>
          <a:xfrm>
            <a:off x="3401961" y="3107048"/>
            <a:ext cx="2389239" cy="1261884"/>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600"/>
              </a:spcAft>
              <a:buClrTx/>
              <a:buSzTx/>
              <a:buFontTx/>
              <a:buNone/>
              <a:tabLst/>
              <a:defRPr/>
            </a:pPr>
            <a:r>
              <a:rPr kumimoji="0" lang="en-US" sz="1400" b="1" i="0" u="none" strike="noStrike" kern="1200" cap="none" spc="0" normalizeH="0" baseline="0" noProof="0">
                <a:ln>
                  <a:noFill/>
                </a:ln>
                <a:solidFill>
                  <a:prstClr val="white"/>
                </a:solidFill>
                <a:effectLst/>
                <a:uLnTx/>
                <a:uFillTx/>
                <a:latin typeface="Aptos" panose="02110004020202020204"/>
                <a:ea typeface="+mn-ea"/>
                <a:cs typeface="+mn-cs"/>
              </a:rPr>
              <a:t>Evaluations &amp; Analytics</a:t>
            </a:r>
          </a:p>
          <a:p>
            <a:pPr marL="91440" marR="0" lvl="0" indent="-91440" defTabSz="914400"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en-US" sz="1400" b="0" i="0" u="none" strike="noStrike" kern="1200" cap="none" spc="0" normalizeH="0" baseline="0" noProof="0">
                <a:ln>
                  <a:noFill/>
                </a:ln>
                <a:solidFill>
                  <a:prstClr val="white"/>
                </a:solidFill>
                <a:effectLst/>
                <a:uLnTx/>
                <a:uFillTx/>
                <a:latin typeface="Aptos" panose="02110004020202020204"/>
                <a:ea typeface="+mn-ea"/>
                <a:cs typeface="+mn-cs"/>
              </a:rPr>
              <a:t>Enable evals for makers</a:t>
            </a:r>
          </a:p>
          <a:p>
            <a:pPr marL="91440" marR="0" lvl="0" indent="-91440" defTabSz="914400"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en-US" sz="1400" b="0" i="0" u="none" strike="noStrike" kern="1200" cap="none" spc="0" normalizeH="0" baseline="0" noProof="0">
                <a:ln>
                  <a:noFill/>
                </a:ln>
                <a:solidFill>
                  <a:prstClr val="white"/>
                </a:solidFill>
                <a:effectLst/>
                <a:uLnTx/>
                <a:uFillTx/>
                <a:latin typeface="Aptos" panose="02110004020202020204"/>
                <a:ea typeface="+mn-ea"/>
                <a:cs typeface="+mn-cs"/>
              </a:rPr>
              <a:t>Analytics – User Themes, ROI, Multi-Agent</a:t>
            </a:r>
          </a:p>
          <a:p>
            <a:pPr marL="0" marR="0" lvl="0" indent="0"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3" name="TextBox 12">
            <a:extLst>
              <a:ext uri="{FF2B5EF4-FFF2-40B4-BE49-F238E27FC236}">
                <a16:creationId xmlns:a16="http://schemas.microsoft.com/office/drawing/2014/main" id="{71E641D1-A7CD-445B-DAAC-5C78ACA53CAE}"/>
              </a:ext>
            </a:extLst>
          </p:cNvPr>
          <p:cNvSpPr txBox="1"/>
          <p:nvPr/>
        </p:nvSpPr>
        <p:spPr>
          <a:xfrm>
            <a:off x="9320980" y="3042363"/>
            <a:ext cx="2212259" cy="2616101"/>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white"/>
                </a:solidFill>
                <a:effectLst/>
                <a:uLnTx/>
                <a:uFillTx/>
                <a:latin typeface="Aptos" panose="020B0004020202020204" pitchFamily="34" charset="0"/>
                <a:ea typeface="+mn-ea"/>
                <a:cs typeface="+mn-cs"/>
              </a:rPr>
              <a:t>Core Admin  &amp; Governance Capabilities</a:t>
            </a:r>
          </a:p>
          <a:p>
            <a:pPr marL="171450" marR="0" lvl="0" indent="-171450"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prstClr val="white"/>
                </a:solidFill>
                <a:effectLst/>
                <a:uLnTx/>
                <a:uFillTx/>
                <a:latin typeface="Aptos" panose="020B0004020202020204" pitchFamily="34" charset="0"/>
                <a:ea typeface="+mn-ea"/>
                <a:cs typeface="+mn-cs"/>
              </a:rPr>
              <a:t>Enhanced control system for Agents, and agent inventory</a:t>
            </a:r>
          </a:p>
          <a:p>
            <a:pPr marL="171450" marR="0" lvl="0" indent="-171450"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prstClr val="white"/>
                </a:solidFill>
                <a:effectLst/>
                <a:uLnTx/>
                <a:uFillTx/>
                <a:latin typeface="Aptos" panose="020B0004020202020204" pitchFamily="34" charset="0"/>
                <a:ea typeface="+mn-ea"/>
                <a:cs typeface="+mn-cs"/>
              </a:rPr>
              <a:t>Lifecycle and Zone governance</a:t>
            </a:r>
          </a:p>
          <a:p>
            <a:pPr marL="171450" marR="0" lvl="0" indent="-171450"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prstClr val="white"/>
                </a:solidFill>
                <a:effectLst/>
                <a:uLnTx/>
                <a:uFillTx/>
                <a:latin typeface="Aptos" panose="020B0004020202020204" pitchFamily="34" charset="0"/>
                <a:ea typeface="+mn-ea"/>
                <a:cs typeface="+mn-cs"/>
              </a:rPr>
              <a:t>Cost and Adoption Management</a:t>
            </a:r>
          </a:p>
          <a:p>
            <a:pPr marL="171450" marR="0" lvl="0" indent="-171450"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prstClr val="white"/>
                </a:solidFill>
                <a:effectLst/>
                <a:uLnTx/>
                <a:uFillTx/>
                <a:latin typeface="Aptos" panose="020B0004020202020204" pitchFamily="34" charset="0"/>
                <a:ea typeface="+mn-ea"/>
                <a:cs typeface="+mn-cs"/>
              </a:rPr>
              <a:t>Operations &amp; Reliability Monitoring</a:t>
            </a:r>
          </a:p>
          <a:p>
            <a:pPr marL="0" marR="0" lvl="0" indent="0"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prstClr val="black"/>
              </a:solidFill>
              <a:effectLst/>
              <a:uLnTx/>
              <a:uFillTx/>
              <a:latin typeface="Aptos" panose="02110004020202020204"/>
              <a:ea typeface="+mn-ea"/>
              <a:cs typeface="+mn-cs"/>
            </a:endParaRPr>
          </a:p>
        </p:txBody>
      </p:sp>
      <p:pic>
        <p:nvPicPr>
          <p:cNvPr id="3" name="Picture 2">
            <a:extLst>
              <a:ext uri="{FF2B5EF4-FFF2-40B4-BE49-F238E27FC236}">
                <a16:creationId xmlns:a16="http://schemas.microsoft.com/office/drawing/2014/main" id="{8C5094A8-5598-EFB7-63CB-A85941E33FC1}"/>
              </a:ext>
              <a:ext uri="{C183D7F6-B498-43B3-948B-1728B52AA6E4}">
                <adec:decorative xmlns:adec="http://schemas.microsoft.com/office/drawing/2017/decorative" val="1"/>
              </a:ext>
            </a:extLst>
          </p:cNvPr>
          <p:cNvPicPr>
            <a:picLocks noChangeAspect="1"/>
          </p:cNvPicPr>
          <p:nvPr/>
        </p:nvPicPr>
        <p:blipFill>
          <a:blip r:embed="rId6"/>
          <a:srcRect r="7210"/>
          <a:stretch>
            <a:fillRect/>
          </a:stretch>
        </p:blipFill>
        <p:spPr>
          <a:xfrm>
            <a:off x="6245915" y="1199536"/>
            <a:ext cx="2590589" cy="1630750"/>
          </a:xfrm>
          <a:prstGeom prst="roundRect">
            <a:avLst>
              <a:gd name="adj" fmla="val 5589"/>
            </a:avLst>
          </a:prstGeom>
        </p:spPr>
      </p:pic>
    </p:spTree>
    <p:extLst>
      <p:ext uri="{BB962C8B-B14F-4D97-AF65-F5344CB8AC3E}">
        <p14:creationId xmlns:p14="http://schemas.microsoft.com/office/powerpoint/2010/main" val="4011990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xit" presetSubtype="0" fill="hold" grpId="0" nodeType="withEffect">
                                  <p:stCondLst>
                                    <p:cond delay="0"/>
                                  </p:stCondLst>
                                  <p:childTnLst>
                                    <p:animEffect transition="out" filter="fade">
                                      <p:cBhvr>
                                        <p:cTn id="9" dur="500"/>
                                        <p:tgtEl>
                                          <p:spTgt spid="18"/>
                                        </p:tgtEl>
                                      </p:cBhvr>
                                    </p:animEffect>
                                    <p:set>
                                      <p:cBhvr>
                                        <p:cTn id="10" dur="1" fill="hold">
                                          <p:stCondLst>
                                            <p:cond delay="499"/>
                                          </p:stCondLst>
                                        </p:cTn>
                                        <p:tgtEl>
                                          <p:spTgt spid="18"/>
                                        </p:tgtEl>
                                        <p:attrNameLst>
                                          <p:attrName>style.visibility</p:attrName>
                                        </p:attrNameLst>
                                      </p:cBhvr>
                                      <p:to>
                                        <p:strVal val="hidden"/>
                                      </p:to>
                                    </p:set>
                                  </p:childTnLst>
                                </p:cTn>
                              </p:par>
                              <p:par>
                                <p:cTn id="11" presetID="10" presetClass="entr" presetSubtype="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childTnLst>
                                </p:cTn>
                              </p:par>
                              <p:par>
                                <p:cTn id="14" presetID="10" presetClass="exit" presetSubtype="0" fill="hold" grpId="0" nodeType="withEffect">
                                  <p:stCondLst>
                                    <p:cond delay="0"/>
                                  </p:stCondLst>
                                  <p:childTnLst>
                                    <p:animEffect transition="out" filter="fade">
                                      <p:cBhvr>
                                        <p:cTn id="15" dur="500"/>
                                        <p:tgtEl>
                                          <p:spTgt spid="9"/>
                                        </p:tgtEl>
                                      </p:cBhvr>
                                    </p:animEffect>
                                    <p:set>
                                      <p:cBhvr>
                                        <p:cTn id="16"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9" grpId="0" animBg="1"/>
      <p:bldP spid="18" grpId="0" animBg="1"/>
      <p:bldP spid="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A8CC76-E269-08CC-B8E0-C2AAEBFBB509}"/>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C96F9C46-862B-38E6-2BE6-8150ED8CAF53}"/>
              </a:ext>
              <a:ext uri="{C183D7F6-B498-43B3-948B-1728B52AA6E4}">
                <adec:decorative xmlns:adec="http://schemas.microsoft.com/office/drawing/2017/decorative" val="1"/>
              </a:ext>
            </a:extLst>
          </p:cNvPr>
          <p:cNvSpPr txBox="1"/>
          <p:nvPr/>
        </p:nvSpPr>
        <p:spPr>
          <a:xfrm>
            <a:off x="582597" y="536401"/>
            <a:ext cx="3016540" cy="246221"/>
          </a:xfrm>
          <a:prstGeom prst="rect">
            <a:avLst/>
          </a:prstGeom>
          <a:noFill/>
        </p:spPr>
        <p:txBody>
          <a:bodyPr wrap="square" lIns="0" tIns="0" rIns="0" bIns="0" rtlCol="0" anchor="t">
            <a:spAutoFit/>
          </a:bodyPr>
          <a:lstStyle>
            <a:defPPr>
              <a:defRPr lang="en-US"/>
            </a:defPPr>
            <a:lvl1pPr marR="0" lvl="0" indent="0" defTabSz="914367" fontAlgn="auto">
              <a:lnSpc>
                <a:spcPct val="100000"/>
              </a:lnSpc>
              <a:spcBef>
                <a:spcPts val="0"/>
              </a:spcBef>
              <a:spcAft>
                <a:spcPts val="1200"/>
              </a:spcAft>
              <a:buClrTx/>
              <a:buSzTx/>
              <a:buFontTx/>
              <a:buNone/>
              <a:tabLst/>
              <a:defRPr kumimoji="0" sz="1600" b="1" i="0" u="none" strike="noStrike" cap="none" spc="0" normalizeH="0" baseline="0">
                <a:ln>
                  <a:noFill/>
                </a:ln>
                <a:gradFill>
                  <a:gsLst>
                    <a:gs pos="33000">
                      <a:srgbClr val="2DB4FF"/>
                    </a:gs>
                    <a:gs pos="71000">
                      <a:srgbClr val="818EFF"/>
                    </a:gs>
                    <a:gs pos="99000">
                      <a:srgbClr val="D660FF"/>
                    </a:gs>
                    <a:gs pos="971">
                      <a:srgbClr val="0078D4"/>
                    </a:gs>
                  </a:gsLst>
                  <a:lin ang="2700000" scaled="0"/>
                </a:gradFill>
                <a:effectLst/>
                <a:uLnTx/>
                <a:uFillTx/>
                <a:latin typeface="Segoe Sans Display"/>
                <a:cs typeface="Segoe Sans Display"/>
              </a:defRPr>
            </a:lvl1pPr>
          </a:lstStyle>
          <a:p>
            <a:pPr marL="0" marR="0" lvl="0" indent="0" algn="l" defTabSz="914367" rtl="0" eaLnBrk="1" fontAlgn="auto" latinLnBrk="0" hangingPunct="1">
              <a:lnSpc>
                <a:spcPct val="100000"/>
              </a:lnSpc>
              <a:spcBef>
                <a:spcPts val="0"/>
              </a:spcBef>
              <a:spcAft>
                <a:spcPts val="1200"/>
              </a:spcAft>
              <a:buClrTx/>
              <a:buSzTx/>
              <a:buFontTx/>
              <a:buNone/>
              <a:tabLst/>
              <a:defRPr/>
            </a:pPr>
            <a:r>
              <a:rPr kumimoji="0" lang="en-US" sz="1600" b="1" i="0" u="none" strike="noStrike" kern="1200" cap="none" spc="-50" normalizeH="0" baseline="0" noProof="0">
                <a:ln w="3175">
                  <a:noFill/>
                </a:ln>
                <a:gradFill>
                  <a:gsLst>
                    <a:gs pos="63000">
                      <a:srgbClr val="C03BC4"/>
                    </a:gs>
                    <a:gs pos="31000">
                      <a:srgbClr val="F4364C"/>
                    </a:gs>
                  </a:gsLst>
                  <a:lin ang="2700000" scaled="0"/>
                </a:gradFill>
                <a:effectLst/>
                <a:uLnTx/>
                <a:uFillTx/>
                <a:latin typeface="Segoe UI Variable Display" pitchFamily="2" charset="0"/>
                <a:ea typeface="+mn-ea"/>
                <a:cs typeface="Segoe UI Variable Display" pitchFamily="2" charset="0"/>
              </a:rPr>
              <a:t>IT Admins</a:t>
            </a:r>
          </a:p>
        </p:txBody>
      </p:sp>
      <p:sp>
        <p:nvSpPr>
          <p:cNvPr id="4" name="TextBox 3">
            <a:extLst>
              <a:ext uri="{FF2B5EF4-FFF2-40B4-BE49-F238E27FC236}">
                <a16:creationId xmlns:a16="http://schemas.microsoft.com/office/drawing/2014/main" id="{81F1DB7A-2AF8-3F71-36B3-4D0E835FE345}"/>
              </a:ext>
            </a:extLst>
          </p:cNvPr>
          <p:cNvSpPr txBox="1"/>
          <p:nvPr/>
        </p:nvSpPr>
        <p:spPr>
          <a:xfrm>
            <a:off x="582597" y="6181250"/>
            <a:ext cx="3789309" cy="246221"/>
          </a:xfrm>
          <a:prstGeom prst="rect">
            <a:avLst/>
          </a:prstGeom>
          <a:noFill/>
        </p:spPr>
        <p:txBody>
          <a:bodyPr wrap="square" lIns="0" tIns="0" rIns="0" bIns="0" rtlCol="0" anchor="t">
            <a:spAutoFit/>
          </a:bodyPr>
          <a:lstStyle/>
          <a:p>
            <a:pPr marL="0" marR="0" lvl="0" indent="0" algn="l" defTabSz="914367" rtl="0" eaLnBrk="1" fontAlgn="auto" latinLnBrk="0" hangingPunct="1">
              <a:lnSpc>
                <a:spcPct val="100000"/>
              </a:lnSpc>
              <a:spcBef>
                <a:spcPts val="0"/>
              </a:spcBef>
              <a:spcAft>
                <a:spcPts val="1200"/>
              </a:spcAft>
              <a:buClrTx/>
              <a:buSzTx/>
              <a:buFontTx/>
              <a:buNone/>
              <a:tabLst/>
              <a:defRPr/>
            </a:pPr>
            <a:r>
              <a:rPr kumimoji="0" lang="en-US" sz="1600" b="1" i="0" u="none" strike="noStrike" kern="1200" cap="none" spc="-50" normalizeH="0" baseline="0" noProof="0">
                <a:ln w="3175">
                  <a:noFill/>
                </a:ln>
                <a:gradFill>
                  <a:gsLst>
                    <a:gs pos="63000">
                      <a:srgbClr val="C03BC4"/>
                    </a:gs>
                    <a:gs pos="31000">
                      <a:srgbClr val="F4364C"/>
                    </a:gs>
                  </a:gsLst>
                  <a:lin ang="2700000" scaled="0"/>
                </a:gradFill>
                <a:effectLst/>
                <a:uLnTx/>
                <a:uFillTx/>
                <a:latin typeface="Segoe UI Variable Display" pitchFamily="2" charset="0"/>
                <a:ea typeface="+mn-ea"/>
                <a:cs typeface="Segoe UI Variable Display" pitchFamily="2" charset="0"/>
              </a:rPr>
              <a:t>Generally available | October 2025</a:t>
            </a:r>
          </a:p>
        </p:txBody>
      </p:sp>
      <p:sp>
        <p:nvSpPr>
          <p:cNvPr id="6" name="Freeform 1">
            <a:extLst>
              <a:ext uri="{FF2B5EF4-FFF2-40B4-BE49-F238E27FC236}">
                <a16:creationId xmlns:a16="http://schemas.microsoft.com/office/drawing/2014/main" id="{613225C0-1AF8-17B5-8882-F572F3A406DE}"/>
              </a:ext>
            </a:extLst>
          </p:cNvPr>
          <p:cNvSpPr/>
          <p:nvPr/>
        </p:nvSpPr>
        <p:spPr>
          <a:xfrm>
            <a:off x="0" y="2126394"/>
            <a:ext cx="133350" cy="2605212"/>
          </a:xfrm>
          <a:custGeom>
            <a:avLst/>
            <a:gdLst>
              <a:gd name="connsiteX0" fmla="*/ 0 w 200025"/>
              <a:gd name="connsiteY0" fmla="*/ 0 h 3067050"/>
              <a:gd name="connsiteX1" fmla="*/ 57150 w 200025"/>
              <a:gd name="connsiteY1" fmla="*/ 0 h 3067050"/>
              <a:gd name="connsiteX2" fmla="*/ 200025 w 200025"/>
              <a:gd name="connsiteY2" fmla="*/ 142875 h 3067050"/>
              <a:gd name="connsiteX3" fmla="*/ 200025 w 200025"/>
              <a:gd name="connsiteY3" fmla="*/ 2924175 h 3067050"/>
              <a:gd name="connsiteX4" fmla="*/ 57150 w 200025"/>
              <a:gd name="connsiteY4" fmla="*/ 3067050 h 3067050"/>
              <a:gd name="connsiteX5" fmla="*/ 0 w 200025"/>
              <a:gd name="connsiteY5" fmla="*/ 3067050 h 3067050"/>
              <a:gd name="connsiteX6" fmla="*/ 0 w 200025"/>
              <a:gd name="connsiteY6" fmla="*/ 0 h 306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025" h="3067050">
                <a:moveTo>
                  <a:pt x="0" y="0"/>
                </a:moveTo>
                <a:lnTo>
                  <a:pt x="57150" y="0"/>
                </a:lnTo>
                <a:cubicBezTo>
                  <a:pt x="136058" y="0"/>
                  <a:pt x="200025" y="63967"/>
                  <a:pt x="200025" y="142875"/>
                </a:cubicBezTo>
                <a:lnTo>
                  <a:pt x="200025" y="2924175"/>
                </a:lnTo>
                <a:cubicBezTo>
                  <a:pt x="200025" y="3003080"/>
                  <a:pt x="136058" y="3067050"/>
                  <a:pt x="57150" y="3067050"/>
                </a:cubicBezTo>
                <a:lnTo>
                  <a:pt x="0" y="3067050"/>
                </a:lnTo>
                <a:lnTo>
                  <a:pt x="0" y="0"/>
                </a:lnTo>
                <a:close/>
              </a:path>
            </a:pathLst>
          </a:custGeom>
          <a:gradFill flip="none" rotWithShape="1">
            <a:gsLst>
              <a:gs pos="100000">
                <a:srgbClr val="AC35AF"/>
              </a:gs>
              <a:gs pos="28000">
                <a:srgbClr val="F65567"/>
              </a:gs>
            </a:gsLst>
            <a:path path="circle">
              <a:fillToRect l="100000" t="100000"/>
            </a:path>
            <a:tileRect r="-100000" b="-100000"/>
          </a:gradFill>
          <a:ln w="15875" cap="rnd">
            <a:noFill/>
            <a:prstDash val="solid"/>
            <a:round/>
          </a:ln>
          <a:effectLst/>
        </p:spPr>
        <p:txBody>
          <a:bodyPr rot="0" spcFirstLastPara="0" vertOverflow="overflow" horzOverflow="overflow" vert="horz" wrap="square" lIns="914401" tIns="261258" rIns="914401" bIns="391886" numCol="1" spcCol="0" rtlCol="0" fromWordArt="0" anchor="ctr" anchorCtr="0" forceAA="0" compatLnSpc="1">
            <a:prstTxWarp prst="textNoShape">
              <a:avLst/>
            </a:prstTxWarp>
            <a:noAutofit/>
          </a:bodyPr>
          <a:lstStyle/>
          <a:p>
            <a:pPr marL="0" marR="0" lvl="0" indent="0" algn="ctr" defTabSz="3447426" rtl="0" eaLnBrk="1" fontAlgn="auto" latinLnBrk="0" hangingPunct="1">
              <a:lnSpc>
                <a:spcPct val="100000"/>
              </a:lnSpc>
              <a:spcBef>
                <a:spcPts val="1205"/>
              </a:spcBef>
              <a:spcAft>
                <a:spcPts val="0"/>
              </a:spcAft>
              <a:buClrTx/>
              <a:buSzTx/>
              <a:buFontTx/>
              <a:buNone/>
              <a:tabLst>
                <a:tab pos="5665570" algn="l"/>
              </a:tabLst>
              <a:defRPr/>
            </a:pPr>
            <a:endParaRPr kumimoji="0" lang="en-US" sz="5141" b="1" i="0" u="none" strike="noStrike" kern="1200" cap="none" spc="0" normalizeH="0" baseline="0" noProof="0">
              <a:ln w="3175">
                <a:noFill/>
              </a:ln>
              <a:gradFill flip="none" rotWithShape="1">
                <a:gsLst>
                  <a:gs pos="20183">
                    <a:srgbClr val="FFFFFF"/>
                  </a:gs>
                  <a:gs pos="42000">
                    <a:srgbClr val="FFFFFF"/>
                  </a:gs>
                </a:gsLst>
                <a:lin ang="2700000" scaled="0"/>
                <a:tileRect/>
              </a:gradFill>
              <a:effectLst/>
              <a:uLnTx/>
              <a:uFillTx/>
              <a:latin typeface="Segoe UI Variable Display Semib" pitchFamily="2" charset="0"/>
              <a:ea typeface="+mn-ea"/>
              <a:cs typeface="Segoe Sans Display Semibold" pitchFamily="2" charset="0"/>
            </a:endParaRPr>
          </a:p>
        </p:txBody>
      </p:sp>
      <p:sp>
        <p:nvSpPr>
          <p:cNvPr id="7" name="Title 4">
            <a:extLst>
              <a:ext uri="{FF2B5EF4-FFF2-40B4-BE49-F238E27FC236}">
                <a16:creationId xmlns:a16="http://schemas.microsoft.com/office/drawing/2014/main" id="{E803853E-3C56-1F2D-802D-88CFE0FC5CA0}"/>
              </a:ext>
            </a:extLst>
          </p:cNvPr>
          <p:cNvSpPr txBox="1">
            <a:spLocks/>
          </p:cNvSpPr>
          <p:nvPr/>
        </p:nvSpPr>
        <p:spPr>
          <a:xfrm>
            <a:off x="582596" y="785497"/>
            <a:ext cx="4184717" cy="491636"/>
          </a:xfrm>
          <a:prstGeom prst="rect">
            <a:avLst/>
          </a:prstGeom>
          <a:noFill/>
        </p:spPr>
        <p:txBody>
          <a:bodyPr lIns="0" rIns="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200" b="1" i="0" u="none" strike="noStrike" kern="1200" cap="none" spc="0" normalizeH="0" baseline="0" noProof="0">
                <a:ln>
                  <a:noFill/>
                </a:ln>
                <a:solidFill>
                  <a:prstClr val="white"/>
                </a:solidFill>
                <a:effectLst/>
                <a:uLnTx/>
                <a:uFillTx/>
                <a:latin typeface="Segoe UI Variable Display" pitchFamily="2" charset="0"/>
                <a:ea typeface="+mj-ea"/>
                <a:cs typeface="Segoe UI Variable Display" pitchFamily="2" charset="0"/>
              </a:rPr>
              <a:t>Agent control system</a:t>
            </a:r>
          </a:p>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2000" b="1" i="0" u="none" strike="noStrike" kern="1200" cap="none" spc="0" normalizeH="0" baseline="0" noProof="0">
                <a:ln>
                  <a:noFill/>
                </a:ln>
                <a:solidFill>
                  <a:prstClr val="white"/>
                </a:solidFill>
                <a:effectLst/>
                <a:uLnTx/>
                <a:uFillTx/>
                <a:latin typeface="Segoe UI Variable Display" pitchFamily="2" charset="0"/>
                <a:ea typeface="+mj-ea"/>
                <a:cs typeface="+mj-cs"/>
              </a:rPr>
              <a:t>The Copilot Hub</a:t>
            </a:r>
          </a:p>
        </p:txBody>
      </p:sp>
      <p:sp>
        <p:nvSpPr>
          <p:cNvPr id="9" name="Content Placeholder 7">
            <a:extLst>
              <a:ext uri="{FF2B5EF4-FFF2-40B4-BE49-F238E27FC236}">
                <a16:creationId xmlns:a16="http://schemas.microsoft.com/office/drawing/2014/main" id="{B772AAD3-16DF-03FD-B1E9-48F5EDA1623D}"/>
              </a:ext>
            </a:extLst>
          </p:cNvPr>
          <p:cNvSpPr txBox="1">
            <a:spLocks/>
          </p:cNvSpPr>
          <p:nvPr/>
        </p:nvSpPr>
        <p:spPr>
          <a:xfrm>
            <a:off x="582597" y="2579826"/>
            <a:ext cx="3657600" cy="1698348"/>
          </a:xfrm>
          <a:prstGeom prst="rect">
            <a:avLst/>
          </a:prstGeom>
          <a:noFill/>
          <a:ln>
            <a:noFill/>
            <a:prstDash val="sysDot"/>
          </a:ln>
        </p:spPr>
        <p:txBody>
          <a:bodyPr vert="horz" lIns="0" tIns="45720" rIns="0" bIns="45720" rtlCol="0" anchor="t">
            <a:noAutofit/>
          </a:bodyPr>
          <a:lstStyle>
            <a:lvl1pPr marL="0" indent="0" algn="r" defTabSz="914400" rtl="0" eaLnBrk="1" latinLnBrk="0" hangingPunct="1">
              <a:lnSpc>
                <a:spcPct val="90000"/>
              </a:lnSpc>
              <a:spcBef>
                <a:spcPts val="1000"/>
              </a:spcBef>
              <a:buFont typeface="Arial" panose="020B0604020202020204" pitchFamily="34" charset="0"/>
              <a:buNone/>
              <a:defRPr sz="1400" b="0" i="0" kern="1200">
                <a:solidFill>
                  <a:schemeClr val="bg1">
                    <a:lumMod val="50000"/>
                  </a:schemeClr>
                </a:solidFill>
                <a:latin typeface="Segoe UI" panose="020B0502040204020203" pitchFamily="34" charset="0"/>
                <a:ea typeface="+mn-ea"/>
                <a:cs typeface="Segoe UI" panose="020B0502040204020203"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000" b="0" i="0" kern="1200">
                <a:solidFill>
                  <a:schemeClr val="bg1">
                    <a:lumMod val="50000"/>
                  </a:schemeClr>
                </a:solidFill>
                <a:latin typeface="Segoe UI" panose="020B0502040204020203" pitchFamily="34" charset="0"/>
                <a:ea typeface="+mn-ea"/>
                <a:cs typeface="Segoe UI" panose="020B0502040204020203"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000" b="0" i="0" kern="1200">
                <a:solidFill>
                  <a:schemeClr val="bg1">
                    <a:lumMod val="50000"/>
                  </a:schemeClr>
                </a:solidFill>
                <a:latin typeface="Segoe UI" panose="020B0502040204020203" pitchFamily="34" charset="0"/>
                <a:ea typeface="+mn-ea"/>
                <a:cs typeface="Segoe UI" panose="020B0502040204020203"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000" b="0" i="0" kern="1200">
                <a:solidFill>
                  <a:schemeClr val="bg1">
                    <a:lumMod val="50000"/>
                  </a:schemeClr>
                </a:solidFill>
                <a:latin typeface="Segoe UI" panose="020B0502040204020203" pitchFamily="34" charset="0"/>
                <a:ea typeface="+mn-ea"/>
                <a:cs typeface="Segoe UI" panose="020B0502040204020203"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000" b="0" i="0" kern="1200">
                <a:solidFill>
                  <a:schemeClr val="bg1">
                    <a:lumMod val="50000"/>
                  </a:schemeClr>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400"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A central Copilot Hub to manage your AI transformation </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400"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Discover new AI capabilities</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400"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Manage AI settings  </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400"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Track adoption</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400"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Admin-Centric Design for ROI evaluation</a:t>
            </a:r>
            <a:endParaRPr kumimoji="0" lang="en-US" sz="1400" b="1"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endParaRPr>
          </a:p>
        </p:txBody>
      </p:sp>
      <p:cxnSp>
        <p:nvCxnSpPr>
          <p:cNvPr id="12" name="Straight Connector 11">
            <a:extLst>
              <a:ext uri="{FF2B5EF4-FFF2-40B4-BE49-F238E27FC236}">
                <a16:creationId xmlns:a16="http://schemas.microsoft.com/office/drawing/2014/main" id="{23694B4C-4FB2-5D91-790D-31697FEE4B8C}"/>
              </a:ext>
            </a:extLst>
          </p:cNvPr>
          <p:cNvCxnSpPr>
            <a:cxnSpLocks/>
          </p:cNvCxnSpPr>
          <p:nvPr/>
        </p:nvCxnSpPr>
        <p:spPr>
          <a:xfrm>
            <a:off x="582597" y="6090834"/>
            <a:ext cx="3789899" cy="0"/>
          </a:xfrm>
          <a:prstGeom prst="line">
            <a:avLst/>
          </a:prstGeom>
          <a:grpFill/>
          <a:ln w="25400" cap="rnd">
            <a:gradFill flip="none" rotWithShape="1">
              <a:gsLst>
                <a:gs pos="100000">
                  <a:srgbClr val="FF5C39"/>
                </a:gs>
                <a:gs pos="0">
                  <a:srgbClr val="CA5BCD"/>
                </a:gs>
              </a:gsLst>
              <a:lin ang="10800000" scaled="0"/>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pic>
        <p:nvPicPr>
          <p:cNvPr id="3" name="Picture 2" descr="A screenshot of a computer&#10;&#10;AI-generated content may be incorrect.">
            <a:extLst>
              <a:ext uri="{FF2B5EF4-FFF2-40B4-BE49-F238E27FC236}">
                <a16:creationId xmlns:a16="http://schemas.microsoft.com/office/drawing/2014/main" id="{7F6D6F75-0FE6-90DB-5E45-6F0A9CF20830}"/>
              </a:ext>
            </a:extLst>
          </p:cNvPr>
          <p:cNvPicPr>
            <a:picLocks noChangeAspect="1"/>
          </p:cNvPicPr>
          <p:nvPr/>
        </p:nvPicPr>
        <p:blipFill>
          <a:blip r:embed="rId3" cstate="print">
            <a:extLst>
              <a:ext uri="{28A0092B-C50C-407E-A947-70E740481C1C}">
                <a14:useLocalDpi xmlns:a14="http://schemas.microsoft.com/office/drawing/2010/main" val="0"/>
              </a:ext>
            </a:extLst>
          </a:blip>
          <a:srcRect r="260"/>
          <a:stretch>
            <a:fillRect/>
          </a:stretch>
        </p:blipFill>
        <p:spPr>
          <a:xfrm>
            <a:off x="4767313" y="1491437"/>
            <a:ext cx="7298247" cy="4108357"/>
          </a:xfrm>
          <a:prstGeom prst="roundRect">
            <a:avLst>
              <a:gd name="adj" fmla="val 2178"/>
            </a:avLst>
          </a:prstGeom>
        </p:spPr>
      </p:pic>
    </p:spTree>
    <p:extLst>
      <p:ext uri="{BB962C8B-B14F-4D97-AF65-F5344CB8AC3E}">
        <p14:creationId xmlns:p14="http://schemas.microsoft.com/office/powerpoint/2010/main" val="1715540481"/>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325D7F-11E8-08EA-713F-0427622FCC2E}"/>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768ABB4D-AAE9-BCE7-177D-F4EC2E8C7587}"/>
              </a:ext>
              <a:ext uri="{C183D7F6-B498-43B3-948B-1728B52AA6E4}">
                <adec:decorative xmlns:adec="http://schemas.microsoft.com/office/drawing/2017/decorative" val="1"/>
              </a:ext>
            </a:extLst>
          </p:cNvPr>
          <p:cNvSpPr txBox="1"/>
          <p:nvPr/>
        </p:nvSpPr>
        <p:spPr>
          <a:xfrm>
            <a:off x="582597" y="536401"/>
            <a:ext cx="3016540" cy="246221"/>
          </a:xfrm>
          <a:prstGeom prst="rect">
            <a:avLst/>
          </a:prstGeom>
          <a:noFill/>
        </p:spPr>
        <p:txBody>
          <a:bodyPr wrap="square" lIns="0" tIns="0" rIns="0" bIns="0" rtlCol="0" anchor="t">
            <a:spAutoFit/>
          </a:bodyPr>
          <a:lstStyle>
            <a:defPPr>
              <a:defRPr lang="en-US"/>
            </a:defPPr>
            <a:lvl1pPr marR="0" lvl="0" indent="0" defTabSz="914367" fontAlgn="auto">
              <a:lnSpc>
                <a:spcPct val="100000"/>
              </a:lnSpc>
              <a:spcBef>
                <a:spcPts val="0"/>
              </a:spcBef>
              <a:spcAft>
                <a:spcPts val="1200"/>
              </a:spcAft>
              <a:buClrTx/>
              <a:buSzTx/>
              <a:buFontTx/>
              <a:buNone/>
              <a:tabLst/>
              <a:defRPr kumimoji="0" sz="1600" b="1" i="0" u="none" strike="noStrike" cap="none" spc="0" normalizeH="0" baseline="0">
                <a:ln>
                  <a:noFill/>
                </a:ln>
                <a:gradFill>
                  <a:gsLst>
                    <a:gs pos="33000">
                      <a:srgbClr val="2DB4FF"/>
                    </a:gs>
                    <a:gs pos="71000">
                      <a:srgbClr val="818EFF"/>
                    </a:gs>
                    <a:gs pos="99000">
                      <a:srgbClr val="D660FF"/>
                    </a:gs>
                    <a:gs pos="971">
                      <a:srgbClr val="0078D4"/>
                    </a:gs>
                  </a:gsLst>
                  <a:lin ang="2700000" scaled="0"/>
                </a:gradFill>
                <a:effectLst/>
                <a:uLnTx/>
                <a:uFillTx/>
                <a:latin typeface="Segoe Sans Display"/>
                <a:cs typeface="Segoe Sans Display"/>
              </a:defRPr>
            </a:lvl1pPr>
          </a:lstStyle>
          <a:p>
            <a:pPr marL="0" marR="0" lvl="0" indent="0" algn="l" defTabSz="914367" rtl="0" eaLnBrk="1" fontAlgn="auto" latinLnBrk="0" hangingPunct="1">
              <a:lnSpc>
                <a:spcPct val="100000"/>
              </a:lnSpc>
              <a:spcBef>
                <a:spcPts val="0"/>
              </a:spcBef>
              <a:spcAft>
                <a:spcPts val="1200"/>
              </a:spcAft>
              <a:buClrTx/>
              <a:buSzTx/>
              <a:buFontTx/>
              <a:buNone/>
              <a:tabLst/>
              <a:defRPr/>
            </a:pPr>
            <a:r>
              <a:rPr kumimoji="0" lang="en-US" sz="1600" b="1" i="0" u="none" strike="noStrike" kern="1200" cap="none" spc="-50" normalizeH="0" baseline="0" noProof="0">
                <a:ln w="3175">
                  <a:noFill/>
                </a:ln>
                <a:gradFill>
                  <a:gsLst>
                    <a:gs pos="63000">
                      <a:srgbClr val="C03BC4"/>
                    </a:gs>
                    <a:gs pos="31000">
                      <a:srgbClr val="F4364C"/>
                    </a:gs>
                  </a:gsLst>
                  <a:lin ang="2700000" scaled="0"/>
                </a:gradFill>
                <a:effectLst/>
                <a:uLnTx/>
                <a:uFillTx/>
                <a:latin typeface="Segoe UI Variable Display" pitchFamily="2" charset="0"/>
                <a:ea typeface="+mn-ea"/>
                <a:cs typeface="Segoe UI Variable Display" pitchFamily="2" charset="0"/>
              </a:rPr>
              <a:t>IT Admins</a:t>
            </a:r>
          </a:p>
        </p:txBody>
      </p:sp>
      <p:sp>
        <p:nvSpPr>
          <p:cNvPr id="4" name="TextBox 3">
            <a:extLst>
              <a:ext uri="{FF2B5EF4-FFF2-40B4-BE49-F238E27FC236}">
                <a16:creationId xmlns:a16="http://schemas.microsoft.com/office/drawing/2014/main" id="{AEADFE91-3F77-92E7-4CFE-D9C61CD1139D}"/>
              </a:ext>
            </a:extLst>
          </p:cNvPr>
          <p:cNvSpPr txBox="1"/>
          <p:nvPr/>
        </p:nvSpPr>
        <p:spPr>
          <a:xfrm>
            <a:off x="582597" y="6181250"/>
            <a:ext cx="3789309" cy="246221"/>
          </a:xfrm>
          <a:prstGeom prst="rect">
            <a:avLst/>
          </a:prstGeom>
          <a:noFill/>
        </p:spPr>
        <p:txBody>
          <a:bodyPr wrap="square" lIns="0" tIns="0" rIns="0" bIns="0" rtlCol="0" anchor="t">
            <a:spAutoFit/>
          </a:bodyPr>
          <a:lstStyle/>
          <a:p>
            <a:pPr marL="0" marR="0" lvl="0" indent="0" algn="l" defTabSz="914367" rtl="0" eaLnBrk="1" fontAlgn="auto" latinLnBrk="0" hangingPunct="1">
              <a:lnSpc>
                <a:spcPct val="100000"/>
              </a:lnSpc>
              <a:spcBef>
                <a:spcPts val="0"/>
              </a:spcBef>
              <a:spcAft>
                <a:spcPts val="1200"/>
              </a:spcAft>
              <a:buClrTx/>
              <a:buSzTx/>
              <a:buFontTx/>
              <a:buNone/>
              <a:tabLst/>
              <a:defRPr/>
            </a:pPr>
            <a:r>
              <a:rPr kumimoji="0" lang="en-US" sz="1600" b="1" i="0" u="none" strike="noStrike" kern="1200" cap="none" spc="-50" normalizeH="0" baseline="0" noProof="0">
                <a:ln w="3175">
                  <a:noFill/>
                </a:ln>
                <a:gradFill>
                  <a:gsLst>
                    <a:gs pos="63000">
                      <a:srgbClr val="C03BC4"/>
                    </a:gs>
                    <a:gs pos="31000">
                      <a:srgbClr val="F4364C"/>
                    </a:gs>
                  </a:gsLst>
                  <a:lin ang="2700000" scaled="0"/>
                </a:gradFill>
                <a:effectLst/>
                <a:uLnTx/>
                <a:uFillTx/>
                <a:latin typeface="Segoe UI Variable Display" pitchFamily="2" charset="0"/>
                <a:ea typeface="+mn-ea"/>
                <a:cs typeface="Segoe UI Variable Display" pitchFamily="2" charset="0"/>
              </a:rPr>
              <a:t>Generally Available | November 2025</a:t>
            </a:r>
          </a:p>
        </p:txBody>
      </p:sp>
      <p:sp>
        <p:nvSpPr>
          <p:cNvPr id="6" name="Freeform 1">
            <a:extLst>
              <a:ext uri="{FF2B5EF4-FFF2-40B4-BE49-F238E27FC236}">
                <a16:creationId xmlns:a16="http://schemas.microsoft.com/office/drawing/2014/main" id="{DA29341A-7549-79A8-68C7-CB6FE468E117}"/>
              </a:ext>
            </a:extLst>
          </p:cNvPr>
          <p:cNvSpPr/>
          <p:nvPr/>
        </p:nvSpPr>
        <p:spPr>
          <a:xfrm>
            <a:off x="0" y="2126394"/>
            <a:ext cx="133350" cy="2605212"/>
          </a:xfrm>
          <a:custGeom>
            <a:avLst/>
            <a:gdLst>
              <a:gd name="connsiteX0" fmla="*/ 0 w 200025"/>
              <a:gd name="connsiteY0" fmla="*/ 0 h 3067050"/>
              <a:gd name="connsiteX1" fmla="*/ 57150 w 200025"/>
              <a:gd name="connsiteY1" fmla="*/ 0 h 3067050"/>
              <a:gd name="connsiteX2" fmla="*/ 200025 w 200025"/>
              <a:gd name="connsiteY2" fmla="*/ 142875 h 3067050"/>
              <a:gd name="connsiteX3" fmla="*/ 200025 w 200025"/>
              <a:gd name="connsiteY3" fmla="*/ 2924175 h 3067050"/>
              <a:gd name="connsiteX4" fmla="*/ 57150 w 200025"/>
              <a:gd name="connsiteY4" fmla="*/ 3067050 h 3067050"/>
              <a:gd name="connsiteX5" fmla="*/ 0 w 200025"/>
              <a:gd name="connsiteY5" fmla="*/ 3067050 h 3067050"/>
              <a:gd name="connsiteX6" fmla="*/ 0 w 200025"/>
              <a:gd name="connsiteY6" fmla="*/ 0 h 306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025" h="3067050">
                <a:moveTo>
                  <a:pt x="0" y="0"/>
                </a:moveTo>
                <a:lnTo>
                  <a:pt x="57150" y="0"/>
                </a:lnTo>
                <a:cubicBezTo>
                  <a:pt x="136058" y="0"/>
                  <a:pt x="200025" y="63967"/>
                  <a:pt x="200025" y="142875"/>
                </a:cubicBezTo>
                <a:lnTo>
                  <a:pt x="200025" y="2924175"/>
                </a:lnTo>
                <a:cubicBezTo>
                  <a:pt x="200025" y="3003080"/>
                  <a:pt x="136058" y="3067050"/>
                  <a:pt x="57150" y="3067050"/>
                </a:cubicBezTo>
                <a:lnTo>
                  <a:pt x="0" y="3067050"/>
                </a:lnTo>
                <a:lnTo>
                  <a:pt x="0" y="0"/>
                </a:lnTo>
                <a:close/>
              </a:path>
            </a:pathLst>
          </a:custGeom>
          <a:gradFill flip="none" rotWithShape="1">
            <a:gsLst>
              <a:gs pos="100000">
                <a:srgbClr val="AC35AF"/>
              </a:gs>
              <a:gs pos="28000">
                <a:srgbClr val="F65567"/>
              </a:gs>
            </a:gsLst>
            <a:path path="circle">
              <a:fillToRect l="100000" t="100000"/>
            </a:path>
            <a:tileRect r="-100000" b="-100000"/>
          </a:gradFill>
          <a:ln w="15875" cap="rnd">
            <a:noFill/>
            <a:prstDash val="solid"/>
            <a:round/>
          </a:ln>
          <a:effectLst/>
        </p:spPr>
        <p:txBody>
          <a:bodyPr rot="0" spcFirstLastPara="0" vertOverflow="overflow" horzOverflow="overflow" vert="horz" wrap="square" lIns="914401" tIns="261258" rIns="914401" bIns="391886" numCol="1" spcCol="0" rtlCol="0" fromWordArt="0" anchor="ctr" anchorCtr="0" forceAA="0" compatLnSpc="1">
            <a:prstTxWarp prst="textNoShape">
              <a:avLst/>
            </a:prstTxWarp>
            <a:noAutofit/>
          </a:bodyPr>
          <a:lstStyle/>
          <a:p>
            <a:pPr marL="0" marR="0" lvl="0" indent="0" algn="ctr" defTabSz="3447426" rtl="0" eaLnBrk="1" fontAlgn="auto" latinLnBrk="0" hangingPunct="1">
              <a:lnSpc>
                <a:spcPct val="100000"/>
              </a:lnSpc>
              <a:spcBef>
                <a:spcPts val="1205"/>
              </a:spcBef>
              <a:spcAft>
                <a:spcPts val="0"/>
              </a:spcAft>
              <a:buClrTx/>
              <a:buSzTx/>
              <a:buFontTx/>
              <a:buNone/>
              <a:tabLst>
                <a:tab pos="5665570" algn="l"/>
              </a:tabLst>
              <a:defRPr/>
            </a:pPr>
            <a:endParaRPr kumimoji="0" lang="en-US" sz="5141" b="1" i="0" u="none" strike="noStrike" kern="1200" cap="none" spc="0" normalizeH="0" baseline="0" noProof="0">
              <a:ln w="3175">
                <a:noFill/>
              </a:ln>
              <a:gradFill flip="none" rotWithShape="1">
                <a:gsLst>
                  <a:gs pos="20183">
                    <a:srgbClr val="FFFFFF"/>
                  </a:gs>
                  <a:gs pos="42000">
                    <a:srgbClr val="FFFFFF"/>
                  </a:gs>
                </a:gsLst>
                <a:lin ang="2700000" scaled="0"/>
                <a:tileRect/>
              </a:gradFill>
              <a:effectLst/>
              <a:uLnTx/>
              <a:uFillTx/>
              <a:latin typeface="Segoe UI Variable Display Semib" pitchFamily="2" charset="0"/>
              <a:ea typeface="+mn-ea"/>
              <a:cs typeface="Segoe Sans Display Semibold" pitchFamily="2" charset="0"/>
            </a:endParaRPr>
          </a:p>
        </p:txBody>
      </p:sp>
      <p:sp>
        <p:nvSpPr>
          <p:cNvPr id="7" name="Title 4">
            <a:extLst>
              <a:ext uri="{FF2B5EF4-FFF2-40B4-BE49-F238E27FC236}">
                <a16:creationId xmlns:a16="http://schemas.microsoft.com/office/drawing/2014/main" id="{DEEA94A7-FD66-B829-6138-EDA10993C6AF}"/>
              </a:ext>
            </a:extLst>
          </p:cNvPr>
          <p:cNvSpPr txBox="1">
            <a:spLocks/>
          </p:cNvSpPr>
          <p:nvPr/>
        </p:nvSpPr>
        <p:spPr>
          <a:xfrm>
            <a:off x="646286" y="873037"/>
            <a:ext cx="4184717" cy="888307"/>
          </a:xfrm>
          <a:prstGeom prst="rect">
            <a:avLst/>
          </a:prstGeom>
          <a:noFill/>
        </p:spPr>
        <p:txBody>
          <a:bodyPr lIns="0" rIns="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200" b="1" i="0" u="none" strike="noStrike" kern="1200" cap="none" spc="0" normalizeH="0" baseline="0" noProof="0">
                <a:ln>
                  <a:noFill/>
                </a:ln>
                <a:solidFill>
                  <a:prstClr val="white"/>
                </a:solidFill>
                <a:effectLst/>
                <a:uLnTx/>
                <a:uFillTx/>
                <a:latin typeface="Segoe UI Variable Display" pitchFamily="2" charset="0"/>
                <a:ea typeface="+mj-ea"/>
                <a:cs typeface="Segoe UI Variable Display" pitchFamily="2" charset="0"/>
              </a:rPr>
              <a:t>See all your agents </a:t>
            </a:r>
            <a:r>
              <a:rPr kumimoji="0" lang="en-US" sz="2000" b="1" i="0" u="none" strike="noStrike" kern="1200" cap="none" spc="0" normalizeH="0" baseline="0" noProof="0">
                <a:ln>
                  <a:noFill/>
                </a:ln>
                <a:solidFill>
                  <a:prstClr val="white"/>
                </a:solidFill>
                <a:effectLst/>
                <a:uLnTx/>
                <a:uFillTx/>
                <a:latin typeface="Segoe UI Variable Display" pitchFamily="2" charset="0"/>
                <a:ea typeface="+mj-ea"/>
                <a:cs typeface="Segoe UI Variable Display" pitchFamily="2" charset="0"/>
              </a:rPr>
              <a:t>Enhanced agent inventory</a:t>
            </a:r>
            <a:endParaRPr kumimoji="0" lang="en-US" sz="3200" b="1" i="0" u="none" strike="noStrike" kern="1200" cap="none" spc="0" normalizeH="0" baseline="0" noProof="0">
              <a:ln>
                <a:noFill/>
              </a:ln>
              <a:solidFill>
                <a:prstClr val="white"/>
              </a:solidFill>
              <a:effectLst/>
              <a:uLnTx/>
              <a:uFillTx/>
              <a:latin typeface="Segoe UI Variable Display" pitchFamily="2" charset="0"/>
              <a:ea typeface="+mj-ea"/>
              <a:cs typeface="Segoe UI Variable Display" pitchFamily="2" charset="0"/>
            </a:endParaRPr>
          </a:p>
        </p:txBody>
      </p:sp>
      <p:sp>
        <p:nvSpPr>
          <p:cNvPr id="9" name="Content Placeholder 7">
            <a:extLst>
              <a:ext uri="{FF2B5EF4-FFF2-40B4-BE49-F238E27FC236}">
                <a16:creationId xmlns:a16="http://schemas.microsoft.com/office/drawing/2014/main" id="{4DEE48AF-D2CE-C9C6-151B-7D7147B74AC8}"/>
              </a:ext>
            </a:extLst>
          </p:cNvPr>
          <p:cNvSpPr txBox="1">
            <a:spLocks/>
          </p:cNvSpPr>
          <p:nvPr/>
        </p:nvSpPr>
        <p:spPr>
          <a:xfrm>
            <a:off x="613519" y="2874445"/>
            <a:ext cx="3657600" cy="1124566"/>
          </a:xfrm>
          <a:prstGeom prst="rect">
            <a:avLst/>
          </a:prstGeom>
          <a:noFill/>
          <a:ln>
            <a:noFill/>
            <a:prstDash val="sysDot"/>
          </a:ln>
        </p:spPr>
        <p:txBody>
          <a:bodyPr vert="horz" lIns="0" tIns="45720" rIns="0" bIns="45720" rtlCol="0" anchor="t">
            <a:noAutofit/>
          </a:bodyPr>
          <a:lstStyle>
            <a:lvl1pPr marL="0" indent="0" algn="r" defTabSz="914400" rtl="0" eaLnBrk="1" latinLnBrk="0" hangingPunct="1">
              <a:lnSpc>
                <a:spcPct val="90000"/>
              </a:lnSpc>
              <a:spcBef>
                <a:spcPts val="1000"/>
              </a:spcBef>
              <a:buFont typeface="Arial" panose="020B0604020202020204" pitchFamily="34" charset="0"/>
              <a:buNone/>
              <a:defRPr sz="1400" b="0" i="0" kern="1200">
                <a:solidFill>
                  <a:schemeClr val="bg1">
                    <a:lumMod val="50000"/>
                  </a:schemeClr>
                </a:solidFill>
                <a:latin typeface="Segoe UI" panose="020B0502040204020203" pitchFamily="34" charset="0"/>
                <a:ea typeface="+mn-ea"/>
                <a:cs typeface="Segoe UI" panose="020B0502040204020203"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000" b="0" i="0" kern="1200">
                <a:solidFill>
                  <a:schemeClr val="bg1">
                    <a:lumMod val="50000"/>
                  </a:schemeClr>
                </a:solidFill>
                <a:latin typeface="Segoe UI" panose="020B0502040204020203" pitchFamily="34" charset="0"/>
                <a:ea typeface="+mn-ea"/>
                <a:cs typeface="Segoe UI" panose="020B0502040204020203"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000" b="0" i="0" kern="1200">
                <a:solidFill>
                  <a:schemeClr val="bg1">
                    <a:lumMod val="50000"/>
                  </a:schemeClr>
                </a:solidFill>
                <a:latin typeface="Segoe UI" panose="020B0502040204020203" pitchFamily="34" charset="0"/>
                <a:ea typeface="+mn-ea"/>
                <a:cs typeface="Segoe UI" panose="020B0502040204020203"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000" b="0" i="0" kern="1200">
                <a:solidFill>
                  <a:schemeClr val="bg1">
                    <a:lumMod val="50000"/>
                  </a:schemeClr>
                </a:solidFill>
                <a:latin typeface="Segoe UI" panose="020B0502040204020203" pitchFamily="34" charset="0"/>
                <a:ea typeface="+mn-ea"/>
                <a:cs typeface="Segoe UI" panose="020B0502040204020203"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000" b="0" i="0" kern="1200">
                <a:solidFill>
                  <a:schemeClr val="bg1">
                    <a:lumMod val="50000"/>
                  </a:schemeClr>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600"/>
              </a:spcAft>
              <a:buClr>
                <a:prstClr val="white"/>
              </a:buClr>
              <a:buSzTx/>
              <a:buFont typeface="Arial" panose="020B0604020202020204" pitchFamily="34" charset="0"/>
              <a:buNone/>
              <a:tabLst/>
              <a:defRPr/>
            </a:pPr>
            <a:r>
              <a:rPr kumimoji="0" lang="en-US" sz="1400" b="0" i="0" u="none" strike="noStrike" kern="1200" cap="none" spc="0" normalizeH="0" baseline="0" noProof="0">
                <a:ln>
                  <a:noFill/>
                </a:ln>
                <a:solidFill>
                  <a:prstClr val="white"/>
                </a:solidFill>
                <a:effectLst/>
                <a:uLnTx/>
                <a:uFillTx/>
                <a:latin typeface="Segoe UI"/>
                <a:ea typeface="+mn-ea"/>
                <a:cs typeface="Segoe UI" panose="020B0502040204020203" pitchFamily="34" charset="0"/>
              </a:rPr>
              <a:t>See all the tenant’s agents, apps and flows</a:t>
            </a:r>
          </a:p>
          <a:p>
            <a:pPr marL="0" marR="0" lvl="0" indent="0" algn="l" defTabSz="914400" rtl="0" eaLnBrk="1" fontAlgn="auto" latinLnBrk="0" hangingPunct="1">
              <a:lnSpc>
                <a:spcPct val="90000"/>
              </a:lnSpc>
              <a:spcBef>
                <a:spcPts val="0"/>
              </a:spcBef>
              <a:spcAft>
                <a:spcPts val="600"/>
              </a:spcAft>
              <a:buClr>
                <a:prstClr val="white"/>
              </a:buClr>
              <a:buSzTx/>
              <a:buFont typeface="Arial" panose="020B0604020202020204" pitchFamily="34" charset="0"/>
              <a:buNone/>
              <a:tabLst/>
              <a:defRPr/>
            </a:pPr>
            <a:r>
              <a:rPr kumimoji="0" lang="en-US" sz="1400" b="0" i="0" u="none" strike="noStrike" kern="1200" cap="none" spc="0" normalizeH="0" baseline="0" noProof="0">
                <a:ln>
                  <a:noFill/>
                </a:ln>
                <a:solidFill>
                  <a:prstClr val="white"/>
                </a:solidFill>
                <a:effectLst/>
                <a:uLnTx/>
                <a:uFillTx/>
                <a:latin typeface="Segoe UI"/>
                <a:ea typeface="+mn-ea"/>
                <a:cs typeface="Segoe UI" panose="020B0502040204020203" pitchFamily="34" charset="0"/>
              </a:rPr>
              <a:t>Via UX or APIs</a:t>
            </a:r>
          </a:p>
          <a:p>
            <a:pPr marL="0" marR="0" lvl="0" indent="0" algn="l" defTabSz="914400" rtl="0" eaLnBrk="1" fontAlgn="auto" latinLnBrk="0" hangingPunct="1">
              <a:lnSpc>
                <a:spcPct val="90000"/>
              </a:lnSpc>
              <a:spcBef>
                <a:spcPts val="0"/>
              </a:spcBef>
              <a:spcAft>
                <a:spcPts val="600"/>
              </a:spcAft>
              <a:buClr>
                <a:prstClr val="white"/>
              </a:buClr>
              <a:buSzTx/>
              <a:buFont typeface="Arial" panose="020B0604020202020204" pitchFamily="34" charset="0"/>
              <a:buNone/>
              <a:tabLst/>
              <a:defRPr/>
            </a:pPr>
            <a:r>
              <a:rPr kumimoji="0" lang="en-US" sz="1400" b="0" i="0" u="none" strike="noStrike" kern="1200" cap="none" spc="0" normalizeH="0" baseline="0" noProof="0">
                <a:ln>
                  <a:noFill/>
                </a:ln>
                <a:solidFill>
                  <a:prstClr val="white"/>
                </a:solidFill>
                <a:effectLst/>
                <a:uLnTx/>
                <a:uFillTx/>
                <a:latin typeface="Segoe UI"/>
                <a:ea typeface="+mn-ea"/>
                <a:cs typeface="Segoe UI" panose="020B0502040204020203" pitchFamily="34" charset="0"/>
              </a:rPr>
              <a:t>Fast and up to date</a:t>
            </a:r>
          </a:p>
          <a:p>
            <a:pPr marL="0" marR="0" lvl="0" indent="0" algn="l" defTabSz="914400" rtl="0" eaLnBrk="1" fontAlgn="auto" latinLnBrk="0" hangingPunct="1">
              <a:lnSpc>
                <a:spcPct val="90000"/>
              </a:lnSpc>
              <a:spcBef>
                <a:spcPts val="0"/>
              </a:spcBef>
              <a:spcAft>
                <a:spcPts val="600"/>
              </a:spcAft>
              <a:buClr>
                <a:prstClr val="white"/>
              </a:buClr>
              <a:buSzTx/>
              <a:buFont typeface="Arial" panose="020B0604020202020204" pitchFamily="34" charset="0"/>
              <a:buNone/>
              <a:tabLst/>
              <a:defRPr/>
            </a:pPr>
            <a:r>
              <a:rPr kumimoji="0" lang="en-US" sz="1400" b="0" i="0" u="none" strike="noStrike" kern="1200" cap="none" spc="0" normalizeH="0" baseline="0" noProof="0">
                <a:ln>
                  <a:noFill/>
                </a:ln>
                <a:solidFill>
                  <a:prstClr val="white"/>
                </a:solidFill>
                <a:effectLst/>
                <a:uLnTx/>
                <a:uFillTx/>
                <a:latin typeface="Segoe UI"/>
                <a:ea typeface="+mn-ea"/>
                <a:cs typeface="Segoe UI" panose="020B0502040204020203" pitchFamily="34" charset="0"/>
              </a:rPr>
              <a:t>Large scale (millions)</a:t>
            </a:r>
          </a:p>
          <a:p>
            <a:pPr marL="0" marR="0" lvl="0" indent="0" algn="l" defTabSz="914400" rtl="0" eaLnBrk="1" fontAlgn="auto" latinLnBrk="0" hangingPunct="1">
              <a:lnSpc>
                <a:spcPct val="90000"/>
              </a:lnSpc>
              <a:spcBef>
                <a:spcPts val="0"/>
              </a:spcBef>
              <a:spcAft>
                <a:spcPts val="600"/>
              </a:spcAft>
              <a:buClr>
                <a:prstClr val="white"/>
              </a:buClr>
              <a:buSzTx/>
              <a:buFont typeface="Arial" panose="020B0604020202020204" pitchFamily="34" charset="0"/>
              <a:buNone/>
              <a:tabLst/>
              <a:defRPr/>
            </a:pPr>
            <a:endParaRPr kumimoji="0" lang="en-US" sz="1400" b="0" i="0" u="none" strike="noStrike" kern="1200" cap="none" spc="0" normalizeH="0" baseline="0" noProof="0">
              <a:ln>
                <a:noFill/>
              </a:ln>
              <a:solidFill>
                <a:prstClr val="white"/>
              </a:solidFill>
              <a:effectLst/>
              <a:uLnTx/>
              <a:uFillTx/>
              <a:latin typeface="Segoe UI"/>
              <a:ea typeface="+mn-ea"/>
              <a:cs typeface="Segoe UI" panose="020B0502040204020203" pitchFamily="34" charset="0"/>
            </a:endParaRPr>
          </a:p>
          <a:p>
            <a:pPr marL="0" marR="0" lvl="0" indent="0" algn="l" defTabSz="914400" rtl="0" eaLnBrk="1" fontAlgn="auto" latinLnBrk="0" hangingPunct="1">
              <a:lnSpc>
                <a:spcPct val="90000"/>
              </a:lnSpc>
              <a:spcBef>
                <a:spcPts val="0"/>
              </a:spcBef>
              <a:spcAft>
                <a:spcPts val="600"/>
              </a:spcAft>
              <a:buClr>
                <a:prstClr val="white"/>
              </a:buClr>
              <a:buSzTx/>
              <a:buFont typeface="Arial" panose="020B0604020202020204" pitchFamily="34" charset="0"/>
              <a:buNone/>
              <a:tabLst/>
              <a:defRPr/>
            </a:pPr>
            <a:endParaRPr kumimoji="0" lang="en-US" sz="1400" b="0" i="0" u="none" strike="noStrike" kern="1200" cap="none" spc="0" normalizeH="0" baseline="0" noProof="0">
              <a:ln>
                <a:noFill/>
              </a:ln>
              <a:solidFill>
                <a:prstClr val="white"/>
              </a:solidFill>
              <a:effectLst/>
              <a:uLnTx/>
              <a:uFillTx/>
              <a:latin typeface="Segoe UI"/>
              <a:ea typeface="+mn-ea"/>
              <a:cs typeface="Segoe UI" panose="020B0502040204020203" pitchFamily="34" charset="0"/>
            </a:endParaRPr>
          </a:p>
        </p:txBody>
      </p:sp>
      <p:cxnSp>
        <p:nvCxnSpPr>
          <p:cNvPr id="12" name="Straight Connector 11">
            <a:extLst>
              <a:ext uri="{FF2B5EF4-FFF2-40B4-BE49-F238E27FC236}">
                <a16:creationId xmlns:a16="http://schemas.microsoft.com/office/drawing/2014/main" id="{1C708483-DF53-B996-6B48-DA6C8C1B0AA9}"/>
              </a:ext>
            </a:extLst>
          </p:cNvPr>
          <p:cNvCxnSpPr>
            <a:cxnSpLocks/>
          </p:cNvCxnSpPr>
          <p:nvPr/>
        </p:nvCxnSpPr>
        <p:spPr>
          <a:xfrm>
            <a:off x="582597" y="6090834"/>
            <a:ext cx="3789899" cy="0"/>
          </a:xfrm>
          <a:prstGeom prst="line">
            <a:avLst/>
          </a:prstGeom>
          <a:grpFill/>
          <a:ln w="25400" cap="rnd">
            <a:gradFill flip="none" rotWithShape="1">
              <a:gsLst>
                <a:gs pos="100000">
                  <a:srgbClr val="FF5C39"/>
                </a:gs>
                <a:gs pos="0">
                  <a:srgbClr val="CA5BCD"/>
                </a:gs>
              </a:gsLst>
              <a:lin ang="10800000" scaled="0"/>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pic>
        <p:nvPicPr>
          <p:cNvPr id="3" name="Picture 2">
            <a:extLst>
              <a:ext uri="{FF2B5EF4-FFF2-40B4-BE49-F238E27FC236}">
                <a16:creationId xmlns:a16="http://schemas.microsoft.com/office/drawing/2014/main" id="{B690129E-EBA1-5BCD-E287-D5AE783C294A}"/>
              </a:ext>
            </a:extLst>
          </p:cNvPr>
          <p:cNvPicPr>
            <a:picLocks noChangeAspect="1"/>
          </p:cNvPicPr>
          <p:nvPr/>
        </p:nvPicPr>
        <p:blipFill>
          <a:blip r:embed="rId3"/>
          <a:stretch>
            <a:fillRect/>
          </a:stretch>
        </p:blipFill>
        <p:spPr>
          <a:xfrm>
            <a:off x="4581939" y="1401419"/>
            <a:ext cx="7533602" cy="4257064"/>
          </a:xfrm>
          <a:prstGeom prst="roundRect">
            <a:avLst>
              <a:gd name="adj" fmla="val 2178"/>
            </a:avLst>
          </a:prstGeom>
        </p:spPr>
      </p:pic>
    </p:spTree>
    <p:extLst>
      <p:ext uri="{BB962C8B-B14F-4D97-AF65-F5344CB8AC3E}">
        <p14:creationId xmlns:p14="http://schemas.microsoft.com/office/powerpoint/2010/main" val="532189026"/>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0B8DFF-768D-FD96-865E-67F23FFEF0DF}"/>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E97A63F6-E4F3-7BCF-2047-0B5EB668D2A8}"/>
              </a:ext>
              <a:ext uri="{C183D7F6-B498-43B3-948B-1728B52AA6E4}">
                <adec:decorative xmlns:adec="http://schemas.microsoft.com/office/drawing/2017/decorative" val="1"/>
              </a:ext>
            </a:extLst>
          </p:cNvPr>
          <p:cNvSpPr txBox="1"/>
          <p:nvPr/>
        </p:nvSpPr>
        <p:spPr>
          <a:xfrm>
            <a:off x="582596" y="536401"/>
            <a:ext cx="3016540" cy="246221"/>
          </a:xfrm>
          <a:prstGeom prst="rect">
            <a:avLst/>
          </a:prstGeom>
          <a:noFill/>
        </p:spPr>
        <p:txBody>
          <a:bodyPr wrap="square" lIns="0" tIns="0" rIns="0" bIns="0" rtlCol="0" anchor="t">
            <a:spAutoFit/>
          </a:bodyPr>
          <a:lstStyle>
            <a:defPPr>
              <a:defRPr lang="en-US"/>
            </a:defPPr>
            <a:lvl1pPr marR="0" lvl="0" indent="0" defTabSz="914367" fontAlgn="auto">
              <a:lnSpc>
                <a:spcPct val="100000"/>
              </a:lnSpc>
              <a:spcBef>
                <a:spcPts val="0"/>
              </a:spcBef>
              <a:spcAft>
                <a:spcPts val="1200"/>
              </a:spcAft>
              <a:buClrTx/>
              <a:buSzTx/>
              <a:buFontTx/>
              <a:buNone/>
              <a:tabLst/>
              <a:defRPr kumimoji="0" sz="1600" b="1" i="0" u="none" strike="noStrike" cap="none" spc="0" normalizeH="0" baseline="0">
                <a:ln>
                  <a:noFill/>
                </a:ln>
                <a:gradFill>
                  <a:gsLst>
                    <a:gs pos="33000">
                      <a:srgbClr val="2DB4FF"/>
                    </a:gs>
                    <a:gs pos="71000">
                      <a:srgbClr val="818EFF"/>
                    </a:gs>
                    <a:gs pos="99000">
                      <a:srgbClr val="D660FF"/>
                    </a:gs>
                    <a:gs pos="971">
                      <a:srgbClr val="0078D4"/>
                    </a:gs>
                  </a:gsLst>
                  <a:lin ang="2700000" scaled="0"/>
                </a:gradFill>
                <a:effectLst/>
                <a:uLnTx/>
                <a:uFillTx/>
                <a:latin typeface="Segoe Sans Display"/>
                <a:cs typeface="Segoe Sans Display"/>
              </a:defRPr>
            </a:lvl1pPr>
          </a:lstStyle>
          <a:p>
            <a:pPr marL="0" marR="0" lvl="0" indent="0" algn="l" defTabSz="914367" rtl="0" eaLnBrk="1" fontAlgn="auto" latinLnBrk="0" hangingPunct="1">
              <a:lnSpc>
                <a:spcPct val="100000"/>
              </a:lnSpc>
              <a:spcBef>
                <a:spcPts val="0"/>
              </a:spcBef>
              <a:spcAft>
                <a:spcPts val="1200"/>
              </a:spcAft>
              <a:buClrTx/>
              <a:buSzTx/>
              <a:buFontTx/>
              <a:buNone/>
              <a:tabLst/>
              <a:defRPr/>
            </a:pPr>
            <a:r>
              <a:rPr kumimoji="0" lang="en-US" sz="1600" b="1" i="0" u="none" strike="noStrike" kern="1200" cap="none" spc="-50" normalizeH="0" baseline="0" noProof="0">
                <a:ln w="3175">
                  <a:noFill/>
                </a:ln>
                <a:gradFill>
                  <a:gsLst>
                    <a:gs pos="63000">
                      <a:srgbClr val="C03BC4"/>
                    </a:gs>
                    <a:gs pos="31000">
                      <a:srgbClr val="F4364C"/>
                    </a:gs>
                  </a:gsLst>
                  <a:lin ang="2700000" scaled="0"/>
                </a:gradFill>
                <a:effectLst/>
                <a:uLnTx/>
                <a:uFillTx/>
                <a:latin typeface="Segoe UI Variable Display" pitchFamily="2" charset="0"/>
                <a:ea typeface="+mn-ea"/>
                <a:cs typeface="Segoe UI Variable Display" pitchFamily="2" charset="0"/>
              </a:rPr>
              <a:t>Model Innovation</a:t>
            </a:r>
          </a:p>
        </p:txBody>
      </p:sp>
      <p:sp>
        <p:nvSpPr>
          <p:cNvPr id="4" name="TextBox 3">
            <a:extLst>
              <a:ext uri="{FF2B5EF4-FFF2-40B4-BE49-F238E27FC236}">
                <a16:creationId xmlns:a16="http://schemas.microsoft.com/office/drawing/2014/main" id="{E155C3B2-651C-8DB3-ECAC-F736948F3EA9}"/>
              </a:ext>
            </a:extLst>
          </p:cNvPr>
          <p:cNvSpPr txBox="1"/>
          <p:nvPr/>
        </p:nvSpPr>
        <p:spPr>
          <a:xfrm>
            <a:off x="582597" y="6181250"/>
            <a:ext cx="3789309" cy="246221"/>
          </a:xfrm>
          <a:prstGeom prst="rect">
            <a:avLst/>
          </a:prstGeom>
          <a:noFill/>
        </p:spPr>
        <p:txBody>
          <a:bodyPr wrap="square" lIns="0" tIns="0" rIns="0" bIns="0" rtlCol="0" anchor="t">
            <a:spAutoFit/>
          </a:bodyPr>
          <a:lstStyle/>
          <a:p>
            <a:pPr marL="0" marR="0" lvl="0" indent="0" algn="l" defTabSz="914367" rtl="0" eaLnBrk="1" fontAlgn="auto" latinLnBrk="0" hangingPunct="1">
              <a:lnSpc>
                <a:spcPct val="100000"/>
              </a:lnSpc>
              <a:spcBef>
                <a:spcPts val="0"/>
              </a:spcBef>
              <a:spcAft>
                <a:spcPts val="1200"/>
              </a:spcAft>
              <a:buClrTx/>
              <a:buSzTx/>
              <a:buFontTx/>
              <a:buNone/>
              <a:tabLst/>
              <a:defRPr/>
            </a:pPr>
            <a:r>
              <a:rPr kumimoji="0" lang="en-US" sz="1600" b="1" i="0" u="none" strike="noStrike" kern="1200" cap="none" spc="-50" normalizeH="0" baseline="0" noProof="0">
                <a:ln w="3175">
                  <a:noFill/>
                </a:ln>
                <a:gradFill>
                  <a:gsLst>
                    <a:gs pos="63000">
                      <a:srgbClr val="C03BC4"/>
                    </a:gs>
                    <a:gs pos="31000">
                      <a:srgbClr val="F4364C"/>
                    </a:gs>
                  </a:gsLst>
                  <a:lin ang="2700000" scaled="0"/>
                </a:gradFill>
                <a:effectLst/>
                <a:uLnTx/>
                <a:uFillTx/>
                <a:latin typeface="Segoe UI Variable Display" pitchFamily="2" charset="0"/>
                <a:ea typeface="+mn-ea"/>
                <a:cs typeface="Segoe UI Variable Display" pitchFamily="2" charset="0"/>
              </a:rPr>
              <a:t>Public preview | October 2025</a:t>
            </a:r>
          </a:p>
        </p:txBody>
      </p:sp>
      <p:sp>
        <p:nvSpPr>
          <p:cNvPr id="6" name="Freeform 1">
            <a:extLst>
              <a:ext uri="{FF2B5EF4-FFF2-40B4-BE49-F238E27FC236}">
                <a16:creationId xmlns:a16="http://schemas.microsoft.com/office/drawing/2014/main" id="{92500DB0-412E-1278-5CE9-489B0A48013C}"/>
              </a:ext>
            </a:extLst>
          </p:cNvPr>
          <p:cNvSpPr/>
          <p:nvPr/>
        </p:nvSpPr>
        <p:spPr>
          <a:xfrm>
            <a:off x="0" y="2250897"/>
            <a:ext cx="133350" cy="2605212"/>
          </a:xfrm>
          <a:custGeom>
            <a:avLst/>
            <a:gdLst>
              <a:gd name="connsiteX0" fmla="*/ 0 w 200025"/>
              <a:gd name="connsiteY0" fmla="*/ 0 h 3067050"/>
              <a:gd name="connsiteX1" fmla="*/ 57150 w 200025"/>
              <a:gd name="connsiteY1" fmla="*/ 0 h 3067050"/>
              <a:gd name="connsiteX2" fmla="*/ 200025 w 200025"/>
              <a:gd name="connsiteY2" fmla="*/ 142875 h 3067050"/>
              <a:gd name="connsiteX3" fmla="*/ 200025 w 200025"/>
              <a:gd name="connsiteY3" fmla="*/ 2924175 h 3067050"/>
              <a:gd name="connsiteX4" fmla="*/ 57150 w 200025"/>
              <a:gd name="connsiteY4" fmla="*/ 3067050 h 3067050"/>
              <a:gd name="connsiteX5" fmla="*/ 0 w 200025"/>
              <a:gd name="connsiteY5" fmla="*/ 3067050 h 3067050"/>
              <a:gd name="connsiteX6" fmla="*/ 0 w 200025"/>
              <a:gd name="connsiteY6" fmla="*/ 0 h 306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025" h="3067050">
                <a:moveTo>
                  <a:pt x="0" y="0"/>
                </a:moveTo>
                <a:lnTo>
                  <a:pt x="57150" y="0"/>
                </a:lnTo>
                <a:cubicBezTo>
                  <a:pt x="136058" y="0"/>
                  <a:pt x="200025" y="63967"/>
                  <a:pt x="200025" y="142875"/>
                </a:cubicBezTo>
                <a:lnTo>
                  <a:pt x="200025" y="2924175"/>
                </a:lnTo>
                <a:cubicBezTo>
                  <a:pt x="200025" y="3003080"/>
                  <a:pt x="136058" y="3067050"/>
                  <a:pt x="57150" y="3067050"/>
                </a:cubicBezTo>
                <a:lnTo>
                  <a:pt x="0" y="3067050"/>
                </a:lnTo>
                <a:lnTo>
                  <a:pt x="0" y="0"/>
                </a:lnTo>
                <a:close/>
              </a:path>
            </a:pathLst>
          </a:custGeom>
          <a:gradFill flip="none" rotWithShape="1">
            <a:gsLst>
              <a:gs pos="100000">
                <a:srgbClr val="AC35AF"/>
              </a:gs>
              <a:gs pos="28000">
                <a:srgbClr val="F65567"/>
              </a:gs>
            </a:gsLst>
            <a:path path="circle">
              <a:fillToRect l="100000" t="100000"/>
            </a:path>
            <a:tileRect r="-100000" b="-100000"/>
          </a:gradFill>
          <a:ln w="15875" cap="rnd">
            <a:noFill/>
            <a:prstDash val="solid"/>
            <a:round/>
          </a:ln>
          <a:effectLst/>
        </p:spPr>
        <p:txBody>
          <a:bodyPr rot="0" spcFirstLastPara="0" vertOverflow="overflow" horzOverflow="overflow" vert="horz" wrap="square" lIns="914401" tIns="261258" rIns="914401" bIns="391886" numCol="1" spcCol="0" rtlCol="0" fromWordArt="0" anchor="ctr" anchorCtr="0" forceAA="0" compatLnSpc="1">
            <a:prstTxWarp prst="textNoShape">
              <a:avLst/>
            </a:prstTxWarp>
            <a:noAutofit/>
          </a:bodyPr>
          <a:lstStyle/>
          <a:p>
            <a:pPr marL="0" marR="0" lvl="0" indent="0" algn="ctr" defTabSz="3447426" rtl="0" eaLnBrk="1" fontAlgn="auto" latinLnBrk="0" hangingPunct="1">
              <a:lnSpc>
                <a:spcPct val="100000"/>
              </a:lnSpc>
              <a:spcBef>
                <a:spcPts val="1205"/>
              </a:spcBef>
              <a:spcAft>
                <a:spcPts val="0"/>
              </a:spcAft>
              <a:buClrTx/>
              <a:buSzTx/>
              <a:buFontTx/>
              <a:buNone/>
              <a:tabLst>
                <a:tab pos="5665570" algn="l"/>
              </a:tabLst>
              <a:defRPr/>
            </a:pPr>
            <a:endParaRPr kumimoji="0" lang="en-US" sz="5141" b="1" i="0" u="none" strike="noStrike" kern="1200" cap="none" spc="0" normalizeH="0" baseline="0" noProof="0">
              <a:ln w="3175">
                <a:noFill/>
              </a:ln>
              <a:gradFill flip="none" rotWithShape="1">
                <a:gsLst>
                  <a:gs pos="20183">
                    <a:srgbClr val="FFFFFF"/>
                  </a:gs>
                  <a:gs pos="42000">
                    <a:srgbClr val="FFFFFF"/>
                  </a:gs>
                </a:gsLst>
                <a:lin ang="2700000" scaled="0"/>
                <a:tileRect/>
              </a:gradFill>
              <a:effectLst/>
              <a:uLnTx/>
              <a:uFillTx/>
              <a:latin typeface="Segoe UI Variable Display Semib" pitchFamily="2" charset="0"/>
              <a:ea typeface="+mn-ea"/>
              <a:cs typeface="Segoe Sans Display Semibold" pitchFamily="2" charset="0"/>
            </a:endParaRPr>
          </a:p>
        </p:txBody>
      </p:sp>
      <p:sp>
        <p:nvSpPr>
          <p:cNvPr id="7" name="Title 4">
            <a:extLst>
              <a:ext uri="{FF2B5EF4-FFF2-40B4-BE49-F238E27FC236}">
                <a16:creationId xmlns:a16="http://schemas.microsoft.com/office/drawing/2014/main" id="{6AB1B12E-7F22-1FA6-5B34-D90FFCA20D4D}"/>
              </a:ext>
            </a:extLst>
          </p:cNvPr>
          <p:cNvSpPr txBox="1">
            <a:spLocks/>
          </p:cNvSpPr>
          <p:nvPr/>
        </p:nvSpPr>
        <p:spPr>
          <a:xfrm>
            <a:off x="582597" y="785496"/>
            <a:ext cx="4267700" cy="914881"/>
          </a:xfrm>
          <a:prstGeom prst="rect">
            <a:avLst/>
          </a:prstGeom>
          <a:noFill/>
        </p:spPr>
        <p:txBody>
          <a:bodyPr lIns="0" rIns="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200" b="1" i="0" u="none" strike="noStrike" kern="1200" cap="none" spc="0" normalizeH="0" baseline="0" noProof="0">
                <a:ln>
                  <a:noFill/>
                </a:ln>
                <a:solidFill>
                  <a:prstClr val="white"/>
                </a:solidFill>
                <a:effectLst/>
                <a:uLnTx/>
                <a:uFillTx/>
                <a:latin typeface="Segoe UI Variable Display" pitchFamily="2" charset="0"/>
                <a:ea typeface="+mj-ea"/>
                <a:cs typeface="Segoe UI Variable Display" pitchFamily="2" charset="0"/>
              </a:rPr>
              <a:t>Granular AI Controls</a:t>
            </a:r>
          </a:p>
        </p:txBody>
      </p:sp>
      <p:cxnSp>
        <p:nvCxnSpPr>
          <p:cNvPr id="12" name="Straight Connector 11">
            <a:extLst>
              <a:ext uri="{FF2B5EF4-FFF2-40B4-BE49-F238E27FC236}">
                <a16:creationId xmlns:a16="http://schemas.microsoft.com/office/drawing/2014/main" id="{6840D5C8-9886-20FA-7AAF-D7BD7861024F}"/>
              </a:ext>
            </a:extLst>
          </p:cNvPr>
          <p:cNvCxnSpPr>
            <a:cxnSpLocks/>
          </p:cNvCxnSpPr>
          <p:nvPr/>
        </p:nvCxnSpPr>
        <p:spPr>
          <a:xfrm>
            <a:off x="582597" y="6090834"/>
            <a:ext cx="3789899" cy="0"/>
          </a:xfrm>
          <a:prstGeom prst="line">
            <a:avLst/>
          </a:prstGeom>
          <a:grpFill/>
          <a:ln w="25400" cap="rnd">
            <a:gradFill flip="none" rotWithShape="1">
              <a:gsLst>
                <a:gs pos="100000">
                  <a:srgbClr val="FF5C39"/>
                </a:gs>
                <a:gs pos="0">
                  <a:srgbClr val="CA5BCD"/>
                </a:gs>
              </a:gsLst>
              <a:lin ang="10800000" scaled="0"/>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pic>
        <p:nvPicPr>
          <p:cNvPr id="5" name="Screen Recording 4">
            <a:hlinkClick r:id="" action="ppaction://media"/>
            <a:extLst>
              <a:ext uri="{FF2B5EF4-FFF2-40B4-BE49-F238E27FC236}">
                <a16:creationId xmlns:a16="http://schemas.microsoft.com/office/drawing/2014/main" id="{C7923570-4C40-FDC4-8546-245E8C1AEDF8}"/>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4850296" y="1323828"/>
            <a:ext cx="7227756" cy="4210343"/>
          </a:xfrm>
          <a:prstGeom prst="roundRect">
            <a:avLst>
              <a:gd name="adj" fmla="val 2178"/>
            </a:avLst>
          </a:prstGeom>
        </p:spPr>
      </p:pic>
      <p:sp>
        <p:nvSpPr>
          <p:cNvPr id="8" name="Content Placeholder 7">
            <a:extLst>
              <a:ext uri="{FF2B5EF4-FFF2-40B4-BE49-F238E27FC236}">
                <a16:creationId xmlns:a16="http://schemas.microsoft.com/office/drawing/2014/main" id="{FE58BA8F-34B1-F8B7-7C79-1821CDDEB355}"/>
              </a:ext>
            </a:extLst>
          </p:cNvPr>
          <p:cNvSpPr txBox="1">
            <a:spLocks/>
          </p:cNvSpPr>
          <p:nvPr/>
        </p:nvSpPr>
        <p:spPr>
          <a:xfrm>
            <a:off x="582596" y="2487513"/>
            <a:ext cx="3789309" cy="2605210"/>
          </a:xfrm>
          <a:prstGeom prst="rect">
            <a:avLst/>
          </a:prstGeom>
          <a:noFill/>
          <a:ln>
            <a:noFill/>
            <a:prstDash val="sysDot"/>
          </a:ln>
        </p:spPr>
        <p:txBody>
          <a:bodyPr vert="horz" lIns="0" tIns="45720" rIns="0" bIns="45720" rtlCol="0" anchor="t">
            <a:noAutofit/>
          </a:bodyPr>
          <a:lstStyle>
            <a:lvl1pPr marL="0" indent="0" algn="r" defTabSz="914400" rtl="0" eaLnBrk="1" latinLnBrk="0" hangingPunct="1">
              <a:lnSpc>
                <a:spcPct val="90000"/>
              </a:lnSpc>
              <a:spcBef>
                <a:spcPts val="1000"/>
              </a:spcBef>
              <a:buFont typeface="Arial" panose="020B0604020202020204" pitchFamily="34" charset="0"/>
              <a:buNone/>
              <a:defRPr sz="1400" b="0" i="0" kern="1200">
                <a:solidFill>
                  <a:schemeClr val="bg1">
                    <a:lumMod val="50000"/>
                  </a:schemeClr>
                </a:solidFill>
                <a:latin typeface="Segoe UI" panose="020B0502040204020203" pitchFamily="34" charset="0"/>
                <a:ea typeface="+mn-ea"/>
                <a:cs typeface="Segoe UI" panose="020B0502040204020203"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000" b="0" i="0" kern="1200">
                <a:solidFill>
                  <a:schemeClr val="bg1">
                    <a:lumMod val="50000"/>
                  </a:schemeClr>
                </a:solidFill>
                <a:latin typeface="Segoe UI" panose="020B0502040204020203" pitchFamily="34" charset="0"/>
                <a:ea typeface="+mn-ea"/>
                <a:cs typeface="Segoe UI" panose="020B0502040204020203"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000" b="0" i="0" kern="1200">
                <a:solidFill>
                  <a:schemeClr val="bg1">
                    <a:lumMod val="50000"/>
                  </a:schemeClr>
                </a:solidFill>
                <a:latin typeface="Segoe UI" panose="020B0502040204020203" pitchFamily="34" charset="0"/>
                <a:ea typeface="+mn-ea"/>
                <a:cs typeface="Segoe UI" panose="020B0502040204020203"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000" b="0" i="0" kern="1200">
                <a:solidFill>
                  <a:schemeClr val="bg1">
                    <a:lumMod val="50000"/>
                  </a:schemeClr>
                </a:solidFill>
                <a:latin typeface="Segoe UI" panose="020B0502040204020203" pitchFamily="34" charset="0"/>
                <a:ea typeface="+mn-ea"/>
                <a:cs typeface="Segoe UI" panose="020B0502040204020203"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000" b="0" i="0" kern="1200">
                <a:solidFill>
                  <a:schemeClr val="bg1">
                    <a:lumMod val="50000"/>
                  </a:schemeClr>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600"/>
              </a:spcAft>
              <a:buClr>
                <a:prstClr val="white"/>
              </a:buClr>
              <a:buSzTx/>
              <a:buFont typeface="Arial" panose="020B0604020202020204" pitchFamily="34" charset="0"/>
              <a:buNone/>
              <a:tabLst/>
              <a:defRPr/>
            </a:pPr>
            <a:r>
              <a:rPr kumimoji="0" lang="en-US" sz="1400" b="0" i="0" u="none" strike="noStrike" kern="1200" cap="none" spc="0" normalizeH="0" baseline="0" noProof="0">
                <a:ln>
                  <a:noFill/>
                </a:ln>
                <a:solidFill>
                  <a:prstClr val="white"/>
                </a:solidFill>
                <a:effectLst/>
                <a:uLnTx/>
                <a:uFillTx/>
                <a:latin typeface="Segoe UI"/>
                <a:ea typeface="+mn-ea"/>
                <a:cs typeface="Segoe UI" panose="020B0502040204020203" pitchFamily="34" charset="0"/>
              </a:rPr>
              <a:t>Manage at scale via groups or individual environments </a:t>
            </a:r>
          </a:p>
          <a:p>
            <a:pPr marL="0" marR="0" lvl="0" indent="0" algn="l" defTabSz="914400" rtl="0" eaLnBrk="1" fontAlgn="auto" latinLnBrk="0" hangingPunct="1">
              <a:lnSpc>
                <a:spcPct val="90000"/>
              </a:lnSpc>
              <a:spcBef>
                <a:spcPts val="0"/>
              </a:spcBef>
              <a:spcAft>
                <a:spcPts val="600"/>
              </a:spcAft>
              <a:buClr>
                <a:prstClr val="white"/>
              </a:buClr>
              <a:buSzTx/>
              <a:buFont typeface="Arial" panose="020B0604020202020204" pitchFamily="34" charset="0"/>
              <a:buNone/>
              <a:tabLst/>
              <a:defRPr/>
            </a:pPr>
            <a:r>
              <a:rPr kumimoji="0" lang="en-US" sz="1400" b="0" i="0" u="none" strike="noStrike" kern="1200" cap="none" spc="0" normalizeH="0" baseline="0" noProof="0">
                <a:ln>
                  <a:noFill/>
                </a:ln>
                <a:solidFill>
                  <a:prstClr val="white"/>
                </a:solidFill>
                <a:effectLst/>
                <a:uLnTx/>
                <a:uFillTx/>
                <a:latin typeface="Segoe UI"/>
                <a:ea typeface="+mn-ea"/>
                <a:cs typeface="Segoe UI" panose="020B0502040204020203" pitchFamily="34" charset="0"/>
              </a:rPr>
              <a:t>Control what makers can use at each step  </a:t>
            </a:r>
          </a:p>
          <a:p>
            <a:pPr marL="0" marR="0" lvl="0" indent="0" algn="l" defTabSz="914400" rtl="0" eaLnBrk="1" fontAlgn="auto" latinLnBrk="0" hangingPunct="1">
              <a:lnSpc>
                <a:spcPct val="90000"/>
              </a:lnSpc>
              <a:spcBef>
                <a:spcPts val="0"/>
              </a:spcBef>
              <a:spcAft>
                <a:spcPts val="600"/>
              </a:spcAft>
              <a:buClr>
                <a:prstClr val="white"/>
              </a:buClr>
              <a:buSzTx/>
              <a:buFont typeface="Arial" panose="020B0604020202020204" pitchFamily="34" charset="0"/>
              <a:buNone/>
              <a:tabLst/>
              <a:defRPr/>
            </a:pPr>
            <a:r>
              <a:rPr kumimoji="0" lang="en-US" sz="1400" b="0" i="0" u="none" strike="noStrike" kern="1200" cap="none" spc="0" normalizeH="0" baseline="0" noProof="0">
                <a:ln>
                  <a:noFill/>
                </a:ln>
                <a:solidFill>
                  <a:prstClr val="white"/>
                </a:solidFill>
                <a:effectLst/>
                <a:uLnTx/>
                <a:uFillTx/>
                <a:latin typeface="Segoe UI"/>
                <a:ea typeface="+mn-ea"/>
                <a:cs typeface="Segoe UI" panose="020B0502040204020203" pitchFamily="34" charset="0"/>
              </a:rPr>
              <a:t>Customize a welcome experience with guidelines </a:t>
            </a:r>
          </a:p>
          <a:p>
            <a:pPr marL="0" marR="0" lvl="0" indent="0" algn="l" defTabSz="914400" rtl="0" eaLnBrk="1" fontAlgn="auto" latinLnBrk="0" hangingPunct="1">
              <a:lnSpc>
                <a:spcPct val="90000"/>
              </a:lnSpc>
              <a:spcBef>
                <a:spcPts val="0"/>
              </a:spcBef>
              <a:spcAft>
                <a:spcPts val="600"/>
              </a:spcAft>
              <a:buClr>
                <a:prstClr val="white"/>
              </a:buClr>
              <a:buSzTx/>
              <a:buFont typeface="Arial" panose="020B0604020202020204" pitchFamily="34" charset="0"/>
              <a:buNone/>
              <a:tabLst/>
              <a:defRPr/>
            </a:pPr>
            <a:r>
              <a:rPr kumimoji="0" lang="en-US" sz="1400" b="0" i="0" u="none" strike="noStrike" kern="1200" cap="none" spc="0" normalizeH="0" baseline="0" noProof="0">
                <a:ln>
                  <a:noFill/>
                </a:ln>
                <a:solidFill>
                  <a:prstClr val="white"/>
                </a:solidFill>
                <a:effectLst/>
                <a:uLnTx/>
                <a:uFillTx/>
                <a:latin typeface="Segoe UI"/>
                <a:ea typeface="+mn-ea"/>
                <a:cs typeface="Segoe UI" panose="020B0502040204020203" pitchFamily="34" charset="0"/>
              </a:rPr>
              <a:t>Limit knowledge, tools and MCP servers</a:t>
            </a:r>
          </a:p>
          <a:p>
            <a:pPr marL="0" marR="0" lvl="0" indent="0" algn="l" defTabSz="914400" rtl="0" eaLnBrk="1" fontAlgn="auto" latinLnBrk="0" hangingPunct="1">
              <a:lnSpc>
                <a:spcPct val="90000"/>
              </a:lnSpc>
              <a:spcBef>
                <a:spcPts val="0"/>
              </a:spcBef>
              <a:spcAft>
                <a:spcPts val="600"/>
              </a:spcAft>
              <a:buClr>
                <a:prstClr val="white"/>
              </a:buClr>
              <a:buSzTx/>
              <a:buFont typeface="Arial" panose="020B0604020202020204" pitchFamily="34" charset="0"/>
              <a:buNone/>
              <a:tabLst/>
              <a:defRPr/>
            </a:pPr>
            <a:r>
              <a:rPr kumimoji="0" lang="en-US" sz="1400" b="0" i="0" u="none" strike="noStrike" kern="1200" cap="none" spc="0" normalizeH="0" baseline="0" noProof="0">
                <a:ln>
                  <a:noFill/>
                </a:ln>
                <a:solidFill>
                  <a:prstClr val="white"/>
                </a:solidFill>
                <a:effectLst/>
                <a:uLnTx/>
                <a:uFillTx/>
                <a:latin typeface="Segoe UI"/>
                <a:ea typeface="+mn-ea"/>
                <a:cs typeface="Segoe UI" panose="020B0502040204020203" pitchFamily="34" charset="0"/>
              </a:rPr>
              <a:t>Manage the allowed identities</a:t>
            </a:r>
          </a:p>
          <a:p>
            <a:pPr marL="0" marR="0" lvl="0" indent="0" algn="l" defTabSz="914400" rtl="0" eaLnBrk="1" fontAlgn="auto" latinLnBrk="0" hangingPunct="1">
              <a:lnSpc>
                <a:spcPct val="90000"/>
              </a:lnSpc>
              <a:spcBef>
                <a:spcPts val="0"/>
              </a:spcBef>
              <a:spcAft>
                <a:spcPts val="600"/>
              </a:spcAft>
              <a:buClr>
                <a:prstClr val="white"/>
              </a:buClr>
              <a:buSzTx/>
              <a:buFont typeface="Arial" panose="020B0604020202020204" pitchFamily="34" charset="0"/>
              <a:buNone/>
              <a:tabLst/>
              <a:defRPr/>
            </a:pPr>
            <a:r>
              <a:rPr kumimoji="0" lang="en-US" sz="1400" b="0" i="0" u="none" strike="noStrike" kern="1200" cap="none" spc="0" normalizeH="0" baseline="0" noProof="0">
                <a:ln>
                  <a:noFill/>
                </a:ln>
                <a:solidFill>
                  <a:prstClr val="white"/>
                </a:solidFill>
                <a:effectLst/>
                <a:uLnTx/>
                <a:uFillTx/>
                <a:latin typeface="Segoe UI"/>
                <a:ea typeface="+mn-ea"/>
                <a:cs typeface="Segoe UI" panose="020B0502040204020203" pitchFamily="34" charset="0"/>
              </a:rPr>
              <a:t>Limit sharing and channels  </a:t>
            </a:r>
          </a:p>
          <a:p>
            <a:pPr marL="0" marR="0" lvl="0" indent="0" algn="l" defTabSz="914400" rtl="0" eaLnBrk="1" fontAlgn="auto" latinLnBrk="0" hangingPunct="1">
              <a:lnSpc>
                <a:spcPct val="90000"/>
              </a:lnSpc>
              <a:spcBef>
                <a:spcPts val="0"/>
              </a:spcBef>
              <a:spcAft>
                <a:spcPts val="600"/>
              </a:spcAft>
              <a:buClr>
                <a:prstClr val="white"/>
              </a:buClr>
              <a:buSzTx/>
              <a:buFont typeface="Arial" panose="020B0604020202020204" pitchFamily="34" charset="0"/>
              <a:buNone/>
              <a:tabLst/>
              <a:defRPr/>
            </a:pPr>
            <a:r>
              <a:rPr kumimoji="0" lang="en-US" sz="1400" b="0" i="0" u="none" strike="noStrike" kern="1200" cap="none" spc="0" normalizeH="0" baseline="0" noProof="0">
                <a:ln>
                  <a:noFill/>
                </a:ln>
                <a:solidFill>
                  <a:prstClr val="white"/>
                </a:solidFill>
                <a:effectLst/>
                <a:uLnTx/>
                <a:uFillTx/>
                <a:latin typeface="Segoe UI"/>
                <a:ea typeface="+mn-ea"/>
                <a:cs typeface="Segoe UI" panose="020B0502040204020203" pitchFamily="34" charset="0"/>
              </a:rPr>
              <a:t>Block or delete agents when needed</a:t>
            </a:r>
          </a:p>
          <a:p>
            <a:pPr marL="0" marR="0" lvl="0" indent="0" algn="l" defTabSz="914400" rtl="0" eaLnBrk="1" fontAlgn="auto" latinLnBrk="0" hangingPunct="1">
              <a:lnSpc>
                <a:spcPct val="90000"/>
              </a:lnSpc>
              <a:spcBef>
                <a:spcPts val="0"/>
              </a:spcBef>
              <a:spcAft>
                <a:spcPts val="600"/>
              </a:spcAft>
              <a:buClr>
                <a:prstClr val="white"/>
              </a:buClr>
              <a:buSzTx/>
              <a:buFont typeface="Arial" panose="020B0604020202020204" pitchFamily="34" charset="0"/>
              <a:buNone/>
              <a:tabLst/>
              <a:defRPr/>
            </a:pPr>
            <a:endParaRPr kumimoji="0" lang="en-US" sz="1400" b="0" i="0" u="none" strike="noStrike" kern="1200" cap="none" spc="0" normalizeH="0" baseline="0" noProof="0">
              <a:ln>
                <a:noFill/>
              </a:ln>
              <a:solidFill>
                <a:prstClr val="white"/>
              </a:solidFill>
              <a:effectLst/>
              <a:uLnTx/>
              <a:uFillTx/>
              <a:latin typeface="Segoe UI"/>
              <a:ea typeface="+mn-ea"/>
              <a:cs typeface="Segoe UI" panose="020B0502040204020203" pitchFamily="34" charset="0"/>
            </a:endParaRPr>
          </a:p>
          <a:p>
            <a:pPr marL="0" marR="0" lvl="0" indent="0" algn="l" defTabSz="914400" rtl="0" eaLnBrk="1" fontAlgn="auto" latinLnBrk="0" hangingPunct="1">
              <a:lnSpc>
                <a:spcPct val="90000"/>
              </a:lnSpc>
              <a:spcBef>
                <a:spcPts val="0"/>
              </a:spcBef>
              <a:spcAft>
                <a:spcPts val="600"/>
              </a:spcAft>
              <a:buClr>
                <a:prstClr val="white"/>
              </a:buClr>
              <a:buSzTx/>
              <a:buFont typeface="Arial" panose="020B0604020202020204" pitchFamily="34" charset="0"/>
              <a:buNone/>
              <a:tabLst/>
              <a:defRPr/>
            </a:pPr>
            <a:endParaRPr kumimoji="0" lang="en-US" sz="1400" b="0" i="0" u="none" strike="noStrike" kern="1200" cap="none" spc="0" normalizeH="0" baseline="0" noProof="0">
              <a:ln>
                <a:noFill/>
              </a:ln>
              <a:solidFill>
                <a:prstClr val="white"/>
              </a:solidFill>
              <a:effectLst/>
              <a:uLnTx/>
              <a:uFillTx/>
              <a:latin typeface="Segoe UI"/>
              <a:ea typeface="+mn-ea"/>
              <a:cs typeface="Segoe UI" panose="020B0502040204020203" pitchFamily="34" charset="0"/>
            </a:endParaRPr>
          </a:p>
          <a:p>
            <a:pPr marL="0" marR="0" lvl="0" indent="0" algn="l" defTabSz="914400" rtl="0" eaLnBrk="1" fontAlgn="auto" latinLnBrk="0" hangingPunct="1">
              <a:lnSpc>
                <a:spcPct val="90000"/>
              </a:lnSpc>
              <a:spcBef>
                <a:spcPts val="0"/>
              </a:spcBef>
              <a:spcAft>
                <a:spcPts val="600"/>
              </a:spcAft>
              <a:buClr>
                <a:prstClr val="white"/>
              </a:buClr>
              <a:buSzTx/>
              <a:buFont typeface="Arial" panose="020B0604020202020204" pitchFamily="34" charset="0"/>
              <a:buNone/>
              <a:tabLst/>
              <a:defRPr/>
            </a:pPr>
            <a:endParaRPr kumimoji="0" lang="en-US" sz="1400" b="0" i="0" u="none" strike="noStrike" kern="1200" cap="none" spc="0" normalizeH="0" baseline="0" noProof="0">
              <a:ln>
                <a:noFill/>
              </a:ln>
              <a:solidFill>
                <a:prstClr val="white"/>
              </a:solidFill>
              <a:effectLst/>
              <a:uLnTx/>
              <a:uFillTx/>
              <a:latin typeface="Segoe UI"/>
              <a:ea typeface="+mn-ea"/>
              <a:cs typeface="Segoe UI" panose="020B0502040204020203" pitchFamily="34" charset="0"/>
            </a:endParaRPr>
          </a:p>
        </p:txBody>
      </p:sp>
    </p:spTree>
    <p:extLst>
      <p:ext uri="{BB962C8B-B14F-4D97-AF65-F5344CB8AC3E}">
        <p14:creationId xmlns:p14="http://schemas.microsoft.com/office/powerpoint/2010/main" val="417011229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1214"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5"/>
                                        </p:tgtEl>
                                      </p:cBhvr>
                                    </p:cmd>
                                  </p:childTnLst>
                                </p:cTn>
                              </p:par>
                            </p:childTnLst>
                          </p:cTn>
                        </p:par>
                      </p:childTnLst>
                    </p:cTn>
                  </p:par>
                </p:childTnLst>
              </p:cTn>
              <p:nextCondLst>
                <p:cond evt="onClick" delay="0">
                  <p:tgtEl>
                    <p:spTgt spid="5"/>
                  </p:tgtEl>
                </p:cond>
              </p:nextCondLst>
            </p:seq>
            <p:video>
              <p:cMediaNode vol="80000">
                <p:cTn id="12" repeatCount="indefinite" fill="hold" display="0">
                  <p:stCondLst>
                    <p:cond delay="indefinite"/>
                  </p:stCondLst>
                </p:cTn>
                <p:tgtEl>
                  <p:spTgt spid="5"/>
                </p:tgtEl>
              </p:cMediaNode>
            </p:vide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E2DAB7-52F2-62F3-0896-98E49F487AEF}"/>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1CAD4E55-7DA1-9862-75F3-5DB5D15F4A0E}"/>
              </a:ext>
              <a:ext uri="{C183D7F6-B498-43B3-948B-1728B52AA6E4}">
                <adec:decorative xmlns:adec="http://schemas.microsoft.com/office/drawing/2017/decorative" val="1"/>
              </a:ext>
            </a:extLst>
          </p:cNvPr>
          <p:cNvSpPr txBox="1"/>
          <p:nvPr/>
        </p:nvSpPr>
        <p:spPr>
          <a:xfrm>
            <a:off x="582597" y="536401"/>
            <a:ext cx="3016540" cy="246221"/>
          </a:xfrm>
          <a:prstGeom prst="rect">
            <a:avLst/>
          </a:prstGeom>
          <a:noFill/>
        </p:spPr>
        <p:txBody>
          <a:bodyPr wrap="square" lIns="0" tIns="0" rIns="0" bIns="0" rtlCol="0" anchor="t">
            <a:spAutoFit/>
          </a:bodyPr>
          <a:lstStyle>
            <a:defPPr>
              <a:defRPr lang="en-US"/>
            </a:defPPr>
            <a:lvl1pPr marR="0" lvl="0" indent="0" defTabSz="914367" fontAlgn="auto">
              <a:lnSpc>
                <a:spcPct val="100000"/>
              </a:lnSpc>
              <a:spcBef>
                <a:spcPts val="0"/>
              </a:spcBef>
              <a:spcAft>
                <a:spcPts val="1200"/>
              </a:spcAft>
              <a:buClrTx/>
              <a:buSzTx/>
              <a:buFontTx/>
              <a:buNone/>
              <a:tabLst/>
              <a:defRPr kumimoji="0" sz="1600" b="1" i="0" u="none" strike="noStrike" cap="none" spc="0" normalizeH="0" baseline="0">
                <a:ln>
                  <a:noFill/>
                </a:ln>
                <a:gradFill>
                  <a:gsLst>
                    <a:gs pos="33000">
                      <a:srgbClr val="2DB4FF"/>
                    </a:gs>
                    <a:gs pos="71000">
                      <a:srgbClr val="818EFF"/>
                    </a:gs>
                    <a:gs pos="99000">
                      <a:srgbClr val="D660FF"/>
                    </a:gs>
                    <a:gs pos="971">
                      <a:srgbClr val="0078D4"/>
                    </a:gs>
                  </a:gsLst>
                  <a:lin ang="2700000" scaled="0"/>
                </a:gradFill>
                <a:effectLst/>
                <a:uLnTx/>
                <a:uFillTx/>
                <a:latin typeface="Segoe Sans Display"/>
                <a:cs typeface="Segoe Sans Display"/>
              </a:defRPr>
            </a:lvl1pPr>
          </a:lstStyle>
          <a:p>
            <a:pPr marL="0" marR="0" lvl="0" indent="0" algn="l" defTabSz="914367" rtl="0" eaLnBrk="1" fontAlgn="auto" latinLnBrk="0" hangingPunct="1">
              <a:lnSpc>
                <a:spcPct val="100000"/>
              </a:lnSpc>
              <a:spcBef>
                <a:spcPts val="0"/>
              </a:spcBef>
              <a:spcAft>
                <a:spcPts val="1200"/>
              </a:spcAft>
              <a:buClrTx/>
              <a:buSzTx/>
              <a:buFontTx/>
              <a:buNone/>
              <a:tabLst/>
              <a:defRPr/>
            </a:pPr>
            <a:r>
              <a:rPr kumimoji="0" lang="en-US" sz="1600" b="1" i="0" u="none" strike="noStrike" kern="1200" cap="none" spc="-50" normalizeH="0" baseline="0" noProof="0">
                <a:ln w="3175">
                  <a:noFill/>
                </a:ln>
                <a:gradFill>
                  <a:gsLst>
                    <a:gs pos="63000">
                      <a:srgbClr val="C03BC4"/>
                    </a:gs>
                    <a:gs pos="31000">
                      <a:srgbClr val="F4364C"/>
                    </a:gs>
                  </a:gsLst>
                  <a:lin ang="2700000" scaled="0"/>
                </a:gradFill>
                <a:effectLst/>
                <a:uLnTx/>
                <a:uFillTx/>
                <a:latin typeface="Segoe UI Variable Display" pitchFamily="2" charset="0"/>
                <a:ea typeface="+mn-ea"/>
                <a:cs typeface="Segoe UI Variable Display" pitchFamily="2" charset="0"/>
              </a:rPr>
              <a:t>Model Innovation</a:t>
            </a:r>
          </a:p>
        </p:txBody>
      </p:sp>
      <p:sp>
        <p:nvSpPr>
          <p:cNvPr id="4" name="TextBox 3">
            <a:extLst>
              <a:ext uri="{FF2B5EF4-FFF2-40B4-BE49-F238E27FC236}">
                <a16:creationId xmlns:a16="http://schemas.microsoft.com/office/drawing/2014/main" id="{F4B14BFD-126D-32A0-F33A-714BBF8A6390}"/>
              </a:ext>
            </a:extLst>
          </p:cNvPr>
          <p:cNvSpPr txBox="1"/>
          <p:nvPr/>
        </p:nvSpPr>
        <p:spPr>
          <a:xfrm>
            <a:off x="582597" y="6181250"/>
            <a:ext cx="3789309" cy="246221"/>
          </a:xfrm>
          <a:prstGeom prst="rect">
            <a:avLst/>
          </a:prstGeom>
          <a:noFill/>
        </p:spPr>
        <p:txBody>
          <a:bodyPr wrap="square" lIns="0" tIns="0" rIns="0" bIns="0" rtlCol="0" anchor="t">
            <a:spAutoFit/>
          </a:bodyPr>
          <a:lstStyle/>
          <a:p>
            <a:pPr marL="0" marR="0" lvl="0" indent="0" algn="l" defTabSz="914367" rtl="0" eaLnBrk="1" fontAlgn="auto" latinLnBrk="0" hangingPunct="1">
              <a:lnSpc>
                <a:spcPct val="100000"/>
              </a:lnSpc>
              <a:spcBef>
                <a:spcPts val="0"/>
              </a:spcBef>
              <a:spcAft>
                <a:spcPts val="1200"/>
              </a:spcAft>
              <a:buClrTx/>
              <a:buSzTx/>
              <a:buFontTx/>
              <a:buNone/>
              <a:tabLst/>
              <a:defRPr/>
            </a:pPr>
            <a:r>
              <a:rPr kumimoji="0" lang="en-US" sz="1600" b="1" i="0" u="none" strike="noStrike" kern="1200" cap="none" spc="-50" normalizeH="0" baseline="0" noProof="0">
                <a:ln w="3175">
                  <a:noFill/>
                </a:ln>
                <a:gradFill>
                  <a:gsLst>
                    <a:gs pos="63000">
                      <a:srgbClr val="C03BC4"/>
                    </a:gs>
                    <a:gs pos="31000">
                      <a:srgbClr val="F4364C"/>
                    </a:gs>
                  </a:gsLst>
                  <a:lin ang="2700000" scaled="0"/>
                </a:gradFill>
                <a:effectLst/>
                <a:uLnTx/>
                <a:uFillTx/>
                <a:latin typeface="Segoe UI Variable Display" pitchFamily="2" charset="0"/>
                <a:ea typeface="+mn-ea"/>
                <a:cs typeface="Segoe UI Variable Display" pitchFamily="2" charset="0"/>
              </a:rPr>
              <a:t>Public preview | October 2025</a:t>
            </a:r>
          </a:p>
        </p:txBody>
      </p:sp>
      <p:sp>
        <p:nvSpPr>
          <p:cNvPr id="6" name="Freeform 1">
            <a:extLst>
              <a:ext uri="{FF2B5EF4-FFF2-40B4-BE49-F238E27FC236}">
                <a16:creationId xmlns:a16="http://schemas.microsoft.com/office/drawing/2014/main" id="{91E33C57-2AEA-4B86-64AE-AA2675FF05A3}"/>
              </a:ext>
            </a:extLst>
          </p:cNvPr>
          <p:cNvSpPr/>
          <p:nvPr/>
        </p:nvSpPr>
        <p:spPr>
          <a:xfrm>
            <a:off x="0" y="2250897"/>
            <a:ext cx="133350" cy="2605212"/>
          </a:xfrm>
          <a:custGeom>
            <a:avLst/>
            <a:gdLst>
              <a:gd name="connsiteX0" fmla="*/ 0 w 200025"/>
              <a:gd name="connsiteY0" fmla="*/ 0 h 3067050"/>
              <a:gd name="connsiteX1" fmla="*/ 57150 w 200025"/>
              <a:gd name="connsiteY1" fmla="*/ 0 h 3067050"/>
              <a:gd name="connsiteX2" fmla="*/ 200025 w 200025"/>
              <a:gd name="connsiteY2" fmla="*/ 142875 h 3067050"/>
              <a:gd name="connsiteX3" fmla="*/ 200025 w 200025"/>
              <a:gd name="connsiteY3" fmla="*/ 2924175 h 3067050"/>
              <a:gd name="connsiteX4" fmla="*/ 57150 w 200025"/>
              <a:gd name="connsiteY4" fmla="*/ 3067050 h 3067050"/>
              <a:gd name="connsiteX5" fmla="*/ 0 w 200025"/>
              <a:gd name="connsiteY5" fmla="*/ 3067050 h 3067050"/>
              <a:gd name="connsiteX6" fmla="*/ 0 w 200025"/>
              <a:gd name="connsiteY6" fmla="*/ 0 h 306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025" h="3067050">
                <a:moveTo>
                  <a:pt x="0" y="0"/>
                </a:moveTo>
                <a:lnTo>
                  <a:pt x="57150" y="0"/>
                </a:lnTo>
                <a:cubicBezTo>
                  <a:pt x="136058" y="0"/>
                  <a:pt x="200025" y="63967"/>
                  <a:pt x="200025" y="142875"/>
                </a:cubicBezTo>
                <a:lnTo>
                  <a:pt x="200025" y="2924175"/>
                </a:lnTo>
                <a:cubicBezTo>
                  <a:pt x="200025" y="3003080"/>
                  <a:pt x="136058" y="3067050"/>
                  <a:pt x="57150" y="3067050"/>
                </a:cubicBezTo>
                <a:lnTo>
                  <a:pt x="0" y="3067050"/>
                </a:lnTo>
                <a:lnTo>
                  <a:pt x="0" y="0"/>
                </a:lnTo>
                <a:close/>
              </a:path>
            </a:pathLst>
          </a:custGeom>
          <a:gradFill flip="none" rotWithShape="1">
            <a:gsLst>
              <a:gs pos="100000">
                <a:srgbClr val="AC35AF"/>
              </a:gs>
              <a:gs pos="28000">
                <a:srgbClr val="F65567"/>
              </a:gs>
            </a:gsLst>
            <a:path path="circle">
              <a:fillToRect l="100000" t="100000"/>
            </a:path>
            <a:tileRect r="-100000" b="-100000"/>
          </a:gradFill>
          <a:ln w="15875" cap="rnd">
            <a:noFill/>
            <a:prstDash val="solid"/>
            <a:round/>
          </a:ln>
          <a:effectLst/>
        </p:spPr>
        <p:txBody>
          <a:bodyPr rot="0" spcFirstLastPara="0" vertOverflow="overflow" horzOverflow="overflow" vert="horz" wrap="square" lIns="914401" tIns="261258" rIns="914401" bIns="391886" numCol="1" spcCol="0" rtlCol="0" fromWordArt="0" anchor="ctr" anchorCtr="0" forceAA="0" compatLnSpc="1">
            <a:prstTxWarp prst="textNoShape">
              <a:avLst/>
            </a:prstTxWarp>
            <a:noAutofit/>
          </a:bodyPr>
          <a:lstStyle/>
          <a:p>
            <a:pPr marL="0" marR="0" lvl="0" indent="0" algn="ctr" defTabSz="3447426" rtl="0" eaLnBrk="1" fontAlgn="auto" latinLnBrk="0" hangingPunct="1">
              <a:lnSpc>
                <a:spcPct val="100000"/>
              </a:lnSpc>
              <a:spcBef>
                <a:spcPts val="1205"/>
              </a:spcBef>
              <a:spcAft>
                <a:spcPts val="0"/>
              </a:spcAft>
              <a:buClrTx/>
              <a:buSzTx/>
              <a:buFontTx/>
              <a:buNone/>
              <a:tabLst>
                <a:tab pos="5665570" algn="l"/>
              </a:tabLst>
              <a:defRPr/>
            </a:pPr>
            <a:endParaRPr kumimoji="0" lang="en-US" sz="5141" b="1" i="0" u="none" strike="noStrike" kern="1200" cap="none" spc="0" normalizeH="0" baseline="0" noProof="0">
              <a:ln w="3175">
                <a:noFill/>
              </a:ln>
              <a:gradFill flip="none" rotWithShape="1">
                <a:gsLst>
                  <a:gs pos="20183">
                    <a:srgbClr val="FFFFFF"/>
                  </a:gs>
                  <a:gs pos="42000">
                    <a:srgbClr val="FFFFFF"/>
                  </a:gs>
                </a:gsLst>
                <a:lin ang="2700000" scaled="0"/>
                <a:tileRect/>
              </a:gradFill>
              <a:effectLst/>
              <a:uLnTx/>
              <a:uFillTx/>
              <a:latin typeface="Segoe UI Variable Display Semib" pitchFamily="2" charset="0"/>
              <a:ea typeface="+mn-ea"/>
              <a:cs typeface="Segoe Sans Display Semibold" pitchFamily="2" charset="0"/>
            </a:endParaRPr>
          </a:p>
        </p:txBody>
      </p:sp>
      <p:sp>
        <p:nvSpPr>
          <p:cNvPr id="7" name="Title 4">
            <a:extLst>
              <a:ext uri="{FF2B5EF4-FFF2-40B4-BE49-F238E27FC236}">
                <a16:creationId xmlns:a16="http://schemas.microsoft.com/office/drawing/2014/main" id="{3D71AB23-7D65-7E71-FFFE-196117ADFCEC}"/>
              </a:ext>
            </a:extLst>
          </p:cNvPr>
          <p:cNvSpPr txBox="1">
            <a:spLocks/>
          </p:cNvSpPr>
          <p:nvPr/>
        </p:nvSpPr>
        <p:spPr>
          <a:xfrm>
            <a:off x="582596" y="785496"/>
            <a:ext cx="3576449" cy="914881"/>
          </a:xfrm>
          <a:prstGeom prst="rect">
            <a:avLst/>
          </a:prstGeom>
          <a:noFill/>
        </p:spPr>
        <p:txBody>
          <a:bodyPr lIns="0" rIns="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200" b="1" i="0" u="none" strike="noStrike" kern="1200" cap="none" spc="0" normalizeH="0" baseline="0" noProof="0">
                <a:ln>
                  <a:noFill/>
                </a:ln>
                <a:solidFill>
                  <a:prstClr val="white"/>
                </a:solidFill>
                <a:effectLst/>
                <a:uLnTx/>
                <a:uFillTx/>
                <a:latin typeface="Segoe UI Variable Display" pitchFamily="2" charset="0"/>
                <a:ea typeface="+mj-ea"/>
                <a:cs typeface="Segoe UI Variable Display" pitchFamily="2" charset="0"/>
              </a:rPr>
              <a:t>Cost Management and insights</a:t>
            </a:r>
          </a:p>
        </p:txBody>
      </p:sp>
      <p:cxnSp>
        <p:nvCxnSpPr>
          <p:cNvPr id="12" name="Straight Connector 11">
            <a:extLst>
              <a:ext uri="{FF2B5EF4-FFF2-40B4-BE49-F238E27FC236}">
                <a16:creationId xmlns:a16="http://schemas.microsoft.com/office/drawing/2014/main" id="{AFCB525B-91D3-3846-53EB-F3977D1ABF97}"/>
              </a:ext>
            </a:extLst>
          </p:cNvPr>
          <p:cNvCxnSpPr>
            <a:cxnSpLocks/>
          </p:cNvCxnSpPr>
          <p:nvPr/>
        </p:nvCxnSpPr>
        <p:spPr>
          <a:xfrm>
            <a:off x="582597" y="6090834"/>
            <a:ext cx="3789899" cy="0"/>
          </a:xfrm>
          <a:prstGeom prst="line">
            <a:avLst/>
          </a:prstGeom>
          <a:grpFill/>
          <a:ln w="25400" cap="rnd">
            <a:gradFill flip="none" rotWithShape="1">
              <a:gsLst>
                <a:gs pos="100000">
                  <a:srgbClr val="FF5C39"/>
                </a:gs>
                <a:gs pos="0">
                  <a:srgbClr val="CA5BCD"/>
                </a:gs>
              </a:gsLst>
              <a:lin ang="10800000" scaled="0"/>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sp>
        <p:nvSpPr>
          <p:cNvPr id="8" name="Content Placeholder 7">
            <a:extLst>
              <a:ext uri="{FF2B5EF4-FFF2-40B4-BE49-F238E27FC236}">
                <a16:creationId xmlns:a16="http://schemas.microsoft.com/office/drawing/2014/main" id="{DDF419ED-F45A-0024-C46F-37EFF9F6692D}"/>
              </a:ext>
            </a:extLst>
          </p:cNvPr>
          <p:cNvSpPr txBox="1">
            <a:spLocks/>
          </p:cNvSpPr>
          <p:nvPr/>
        </p:nvSpPr>
        <p:spPr>
          <a:xfrm>
            <a:off x="715945" y="2668258"/>
            <a:ext cx="3655961" cy="1770490"/>
          </a:xfrm>
          <a:prstGeom prst="rect">
            <a:avLst/>
          </a:prstGeom>
          <a:noFill/>
          <a:ln>
            <a:noFill/>
            <a:prstDash val="sysDot"/>
          </a:ln>
        </p:spPr>
        <p:txBody>
          <a:bodyPr vert="horz" lIns="0" tIns="45720" rIns="0" bIns="45720" rtlCol="0" anchor="t">
            <a:noAutofit/>
          </a:bodyPr>
          <a:lstStyle>
            <a:lvl1pPr marL="0" indent="0" algn="r" defTabSz="914400" rtl="0" eaLnBrk="1" latinLnBrk="0" hangingPunct="1">
              <a:lnSpc>
                <a:spcPct val="90000"/>
              </a:lnSpc>
              <a:spcBef>
                <a:spcPts val="1000"/>
              </a:spcBef>
              <a:buFont typeface="Arial" panose="020B0604020202020204" pitchFamily="34" charset="0"/>
              <a:buNone/>
              <a:defRPr sz="1400" b="0" i="0" kern="1200">
                <a:solidFill>
                  <a:schemeClr val="bg1">
                    <a:lumMod val="50000"/>
                  </a:schemeClr>
                </a:solidFill>
                <a:latin typeface="Segoe UI" panose="020B0502040204020203" pitchFamily="34" charset="0"/>
                <a:ea typeface="+mn-ea"/>
                <a:cs typeface="Segoe UI" panose="020B0502040204020203"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000" b="0" i="0" kern="1200">
                <a:solidFill>
                  <a:schemeClr val="bg1">
                    <a:lumMod val="50000"/>
                  </a:schemeClr>
                </a:solidFill>
                <a:latin typeface="Segoe UI" panose="020B0502040204020203" pitchFamily="34" charset="0"/>
                <a:ea typeface="+mn-ea"/>
                <a:cs typeface="Segoe UI" panose="020B0502040204020203"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000" b="0" i="0" kern="1200">
                <a:solidFill>
                  <a:schemeClr val="bg1">
                    <a:lumMod val="50000"/>
                  </a:schemeClr>
                </a:solidFill>
                <a:latin typeface="Segoe UI" panose="020B0502040204020203" pitchFamily="34" charset="0"/>
                <a:ea typeface="+mn-ea"/>
                <a:cs typeface="Segoe UI" panose="020B0502040204020203"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000" b="0" i="0" kern="1200">
                <a:solidFill>
                  <a:schemeClr val="bg1">
                    <a:lumMod val="50000"/>
                  </a:schemeClr>
                </a:solidFill>
                <a:latin typeface="Segoe UI" panose="020B0502040204020203" pitchFamily="34" charset="0"/>
                <a:ea typeface="+mn-ea"/>
                <a:cs typeface="Segoe UI" panose="020B0502040204020203"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000" b="0" i="0" kern="1200">
                <a:solidFill>
                  <a:schemeClr val="bg1">
                    <a:lumMod val="50000"/>
                  </a:schemeClr>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600"/>
              </a:spcAft>
              <a:buClr>
                <a:prstClr val="white"/>
              </a:buClr>
              <a:buSzTx/>
              <a:buFont typeface="Arial" panose="020B0604020202020204" pitchFamily="34" charset="0"/>
              <a:buNone/>
              <a:tabLst/>
              <a:defRPr/>
            </a:pPr>
            <a:r>
              <a:rPr kumimoji="0" lang="en-US" sz="1400" b="0" i="0" u="none" strike="noStrike" kern="1200" cap="none" spc="0" normalizeH="0" baseline="0" noProof="0">
                <a:ln>
                  <a:noFill/>
                </a:ln>
                <a:solidFill>
                  <a:prstClr val="white"/>
                </a:solidFill>
                <a:effectLst/>
                <a:uLnTx/>
                <a:uFillTx/>
                <a:latin typeface="Segoe UI"/>
                <a:ea typeface="+mn-ea"/>
                <a:cs typeface="Segoe UI" panose="020B0502040204020203" pitchFamily="34" charset="0"/>
              </a:rPr>
              <a:t>Centrally track your Copilot Studio costs</a:t>
            </a:r>
          </a:p>
          <a:p>
            <a:pPr marL="0" marR="0" lvl="0" indent="0" algn="l" defTabSz="914400" rtl="0" eaLnBrk="1" fontAlgn="auto" latinLnBrk="0" hangingPunct="1">
              <a:lnSpc>
                <a:spcPct val="90000"/>
              </a:lnSpc>
              <a:spcBef>
                <a:spcPts val="0"/>
              </a:spcBef>
              <a:spcAft>
                <a:spcPts val="600"/>
              </a:spcAft>
              <a:buClr>
                <a:prstClr val="white"/>
              </a:buClr>
              <a:buSzTx/>
              <a:buFont typeface="Arial" panose="020B0604020202020204" pitchFamily="34" charset="0"/>
              <a:buNone/>
              <a:tabLst/>
              <a:defRPr/>
            </a:pPr>
            <a:r>
              <a:rPr kumimoji="0" lang="en-US" sz="1400" b="0" i="0" u="none" strike="noStrike" kern="1200" cap="none" spc="0" normalizeH="0" baseline="0" noProof="0">
                <a:ln>
                  <a:noFill/>
                </a:ln>
                <a:solidFill>
                  <a:srgbClr val="FFFFFF"/>
                </a:solidFill>
                <a:effectLst/>
                <a:uLnTx/>
                <a:uFillTx/>
                <a:latin typeface="Segoe Sans Display"/>
                <a:ea typeface="+mn-ea"/>
                <a:cs typeface="Segoe UI" panose="020B0502040204020203" pitchFamily="34" charset="0"/>
              </a:rPr>
              <a:t>Analyze trends and spend drivers</a:t>
            </a:r>
          </a:p>
          <a:p>
            <a:pPr marL="0" marR="0" lvl="0" indent="0" algn="l" defTabSz="914400" rtl="0" eaLnBrk="1" fontAlgn="auto" latinLnBrk="0" hangingPunct="1">
              <a:lnSpc>
                <a:spcPct val="90000"/>
              </a:lnSpc>
              <a:spcBef>
                <a:spcPts val="0"/>
              </a:spcBef>
              <a:spcAft>
                <a:spcPts val="600"/>
              </a:spcAft>
              <a:buClr>
                <a:prstClr val="white"/>
              </a:buClr>
              <a:buSzTx/>
              <a:buFont typeface="Arial" panose="020B0604020202020204" pitchFamily="34" charset="0"/>
              <a:buNone/>
              <a:tabLst/>
              <a:defRPr/>
            </a:pPr>
            <a:r>
              <a:rPr kumimoji="0" lang="en-US" sz="1400" b="0" i="0" u="none" strike="noStrike" kern="1200" cap="none" spc="0" normalizeH="0" baseline="0" noProof="0">
                <a:ln>
                  <a:noFill/>
                </a:ln>
                <a:solidFill>
                  <a:prstClr val="white"/>
                </a:solidFill>
                <a:effectLst/>
                <a:uLnTx/>
                <a:uFillTx/>
                <a:latin typeface="Segoe UI"/>
                <a:ea typeface="+mn-ea"/>
                <a:cs typeface="Segoe UI" panose="020B0502040204020203" pitchFamily="34" charset="0"/>
              </a:rPr>
              <a:t>Assign capacity thresholds to prevent overages</a:t>
            </a:r>
          </a:p>
          <a:p>
            <a:pPr marL="0" marR="0" lvl="0" indent="0" algn="l" defTabSz="914400" rtl="0" eaLnBrk="1" fontAlgn="auto" latinLnBrk="0" hangingPunct="1">
              <a:lnSpc>
                <a:spcPct val="90000"/>
              </a:lnSpc>
              <a:spcBef>
                <a:spcPts val="0"/>
              </a:spcBef>
              <a:spcAft>
                <a:spcPts val="600"/>
              </a:spcAft>
              <a:buClr>
                <a:prstClr val="white"/>
              </a:buClr>
              <a:buSzTx/>
              <a:buFont typeface="Arial" panose="020B0604020202020204" pitchFamily="34" charset="0"/>
              <a:buNone/>
              <a:tabLst/>
              <a:defRPr/>
            </a:pPr>
            <a:r>
              <a:rPr kumimoji="0" lang="en-US" sz="1400" b="0" i="0" u="none" strike="noStrike" kern="1200" cap="none" spc="0" normalizeH="0" baseline="0" noProof="0">
                <a:ln>
                  <a:noFill/>
                </a:ln>
                <a:solidFill>
                  <a:prstClr val="white"/>
                </a:solidFill>
                <a:effectLst/>
                <a:uLnTx/>
                <a:uFillTx/>
                <a:latin typeface="Segoe UI"/>
                <a:ea typeface="+mn-ea"/>
                <a:cs typeface="Segoe UI" panose="020B0502040204020203" pitchFamily="34" charset="0"/>
              </a:rPr>
              <a:t>Handle bursts using Pay-as-you-go</a:t>
            </a:r>
          </a:p>
          <a:p>
            <a:pPr marL="0" marR="0" lvl="0" indent="0" algn="l" defTabSz="914400" rtl="0" eaLnBrk="1" fontAlgn="auto" latinLnBrk="0" hangingPunct="1">
              <a:lnSpc>
                <a:spcPct val="90000"/>
              </a:lnSpc>
              <a:spcBef>
                <a:spcPts val="0"/>
              </a:spcBef>
              <a:spcAft>
                <a:spcPts val="600"/>
              </a:spcAft>
              <a:buClr>
                <a:prstClr val="white"/>
              </a:buClr>
              <a:buSzTx/>
              <a:buFont typeface="Arial" panose="020B0604020202020204" pitchFamily="34" charset="0"/>
              <a:buNone/>
              <a:tabLst/>
              <a:defRPr/>
            </a:pPr>
            <a:r>
              <a:rPr kumimoji="0" lang="en-US" sz="1400" b="0" i="0" u="none" strike="noStrike" kern="1200" cap="none" spc="0" normalizeH="0" baseline="0" noProof="0">
                <a:ln>
                  <a:noFill/>
                </a:ln>
                <a:solidFill>
                  <a:prstClr val="white"/>
                </a:solidFill>
                <a:effectLst/>
                <a:uLnTx/>
                <a:uFillTx/>
                <a:latin typeface="Segoe UI"/>
                <a:ea typeface="+mn-ea"/>
                <a:cs typeface="Segoe UI" panose="020B0502040204020203" pitchFamily="34" charset="0"/>
              </a:rPr>
              <a:t>Configure policies to charge back sub-organizations</a:t>
            </a:r>
          </a:p>
          <a:p>
            <a:pPr marL="0" marR="0" lvl="0" indent="0" algn="l" defTabSz="914400" rtl="0" eaLnBrk="1" fontAlgn="auto" latinLnBrk="0" hangingPunct="1">
              <a:lnSpc>
                <a:spcPct val="90000"/>
              </a:lnSpc>
              <a:spcBef>
                <a:spcPts val="0"/>
              </a:spcBef>
              <a:spcAft>
                <a:spcPts val="600"/>
              </a:spcAft>
              <a:buClr>
                <a:prstClr val="white"/>
              </a:buClr>
              <a:buSzTx/>
              <a:buFont typeface="Arial" panose="020B0604020202020204" pitchFamily="34" charset="0"/>
              <a:buNone/>
              <a:tabLst/>
              <a:defRPr/>
            </a:pPr>
            <a:endParaRPr kumimoji="0" lang="en-US" sz="1400" b="0" i="0" u="none" strike="noStrike" kern="1200" cap="none" spc="0" normalizeH="0" baseline="0" noProof="0">
              <a:ln>
                <a:noFill/>
              </a:ln>
              <a:solidFill>
                <a:prstClr val="white"/>
              </a:solidFill>
              <a:effectLst/>
              <a:uLnTx/>
              <a:uFillTx/>
              <a:latin typeface="Segoe UI"/>
              <a:ea typeface="+mn-ea"/>
              <a:cs typeface="Segoe UI" panose="020B0502040204020203" pitchFamily="34" charset="0"/>
            </a:endParaRPr>
          </a:p>
        </p:txBody>
      </p:sp>
      <p:pic>
        <p:nvPicPr>
          <p:cNvPr id="2" name="Agentcostcontrol">
            <a:hlinkClick r:id="" action="ppaction://media"/>
            <a:extLst>
              <a:ext uri="{FF2B5EF4-FFF2-40B4-BE49-F238E27FC236}">
                <a16:creationId xmlns:a16="http://schemas.microsoft.com/office/drawing/2014/main" id="{0DD6A482-6BFE-6785-878B-926775A47232}"/>
              </a:ext>
            </a:extLst>
          </p:cNvPr>
          <p:cNvPicPr>
            <a:picLocks noChangeAspect="1"/>
          </p:cNvPicPr>
          <p:nvPr>
            <a:videoFile r:link="rId2"/>
            <p:extLst>
              <p:ext uri="{DAA4B4D4-6D71-4841-9C94-3DE7FCFB9230}">
                <p14:media xmlns:p14="http://schemas.microsoft.com/office/powerpoint/2010/main" r:embed="rId1"/>
              </p:ext>
            </p:extLst>
          </p:nvPr>
        </p:nvPicPr>
        <p:blipFill>
          <a:blip r:embed="rId5"/>
          <a:srcRect l="263" t="736" r="259" b="484"/>
          <a:stretch>
            <a:fillRect/>
          </a:stretch>
        </p:blipFill>
        <p:spPr>
          <a:xfrm>
            <a:off x="5022465" y="1507841"/>
            <a:ext cx="7099116" cy="3965307"/>
          </a:xfrm>
          <a:prstGeom prst="roundRect">
            <a:avLst>
              <a:gd name="adj" fmla="val 2178"/>
            </a:avLst>
          </a:prstGeom>
        </p:spPr>
      </p:pic>
    </p:spTree>
    <p:extLst>
      <p:ext uri="{BB962C8B-B14F-4D97-AF65-F5344CB8AC3E}">
        <p14:creationId xmlns:p14="http://schemas.microsoft.com/office/powerpoint/2010/main" val="191576257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549"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2"/>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2"/>
                                        </p:tgtEl>
                                      </p:cBhvr>
                                    </p:cmd>
                                  </p:childTnLst>
                                </p:cTn>
                              </p:par>
                            </p:childTnLst>
                          </p:cTn>
                        </p:par>
                      </p:childTnLst>
                    </p:cTn>
                  </p:par>
                </p:childTnLst>
              </p:cTn>
              <p:nextCondLst>
                <p:cond evt="onClick" delay="0">
                  <p:tgtEl>
                    <p:spTgt spid="2"/>
                  </p:tgtEl>
                </p:cond>
              </p:nextCondLst>
            </p:seq>
            <p:video>
              <p:cMediaNode vol="80000">
                <p:cTn id="12" fill="hold" display="0">
                  <p:stCondLst>
                    <p:cond delay="indefinite"/>
                  </p:stCondLst>
                </p:cTn>
                <p:tgtEl>
                  <p:spTgt spid="2"/>
                </p:tgtEl>
              </p:cMediaNode>
            </p:vide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FFCA0-8C1B-7EAD-CBF1-CBA746F20BD4}"/>
              </a:ext>
            </a:extLst>
          </p:cNvPr>
          <p:cNvSpPr>
            <a:spLocks noGrp="1"/>
          </p:cNvSpPr>
          <p:nvPr>
            <p:ph type="title" idx="4294967295"/>
          </p:nvPr>
        </p:nvSpPr>
        <p:spPr>
          <a:xfrm>
            <a:off x="456758" y="1919288"/>
            <a:ext cx="8318500" cy="1509712"/>
          </a:xfrm>
        </p:spPr>
        <p:txBody>
          <a:bodyPr>
            <a:noAutofit/>
          </a:bodyPr>
          <a:lstStyle/>
          <a:p>
            <a:pPr fontAlgn="t"/>
            <a:r>
              <a:rPr lang="en-US" sz="4600" b="1" dirty="0">
                <a:latin typeface="Segoe UI Variable Display Semibold" pitchFamily="2" charset="0"/>
              </a:rPr>
              <a:t>Ignite 2025 What’s New for </a:t>
            </a:r>
            <a:r>
              <a:rPr lang="en-US" sz="4600" b="1" spc="-50" dirty="0">
                <a:ln w="3175">
                  <a:noFill/>
                </a:ln>
                <a:gradFill>
                  <a:gsLst>
                    <a:gs pos="63000">
                      <a:srgbClr val="C03BC4"/>
                    </a:gs>
                    <a:gs pos="31000">
                      <a:srgbClr val="F4364C"/>
                    </a:gs>
                  </a:gsLst>
                  <a:lin ang="2700000" scaled="0"/>
                </a:gradFill>
                <a:latin typeface="Segoe UI Variable Display" pitchFamily="2" charset="0"/>
                <a:ea typeface="+mn-ea"/>
                <a:cs typeface="Segoe UI Variable Display" pitchFamily="2" charset="0"/>
              </a:rPr>
              <a:t>Copilot Studio</a:t>
            </a:r>
            <a:endParaRPr lang="en-US" sz="4600" b="1" dirty="0">
              <a:solidFill>
                <a:schemeClr val="bg1"/>
              </a:solidFill>
              <a:latin typeface="Segoe UI Variable Display Semibold" pitchFamily="2" charset="0"/>
            </a:endParaRPr>
          </a:p>
        </p:txBody>
      </p:sp>
      <p:sp>
        <p:nvSpPr>
          <p:cNvPr id="5" name="Text Placeholder 2">
            <a:extLst>
              <a:ext uri="{FF2B5EF4-FFF2-40B4-BE49-F238E27FC236}">
                <a16:creationId xmlns:a16="http://schemas.microsoft.com/office/drawing/2014/main" id="{F71F6437-2D95-7697-48D5-C61442389769}"/>
              </a:ext>
            </a:extLst>
          </p:cNvPr>
          <p:cNvSpPr txBox="1">
            <a:spLocks/>
          </p:cNvSpPr>
          <p:nvPr/>
        </p:nvSpPr>
        <p:spPr>
          <a:xfrm>
            <a:off x="456758" y="3625851"/>
            <a:ext cx="5514975" cy="276999"/>
          </a:xfrm>
          <a:prstGeom prst="rect">
            <a:avLst/>
          </a:prstGeom>
          <a:noFill/>
        </p:spPr>
        <p:txBody>
          <a:bodyPr vert="horz" wrap="square" lIns="0" tIns="0" rIns="0" bIns="0" rtlCol="0">
            <a:spAutoFit/>
          </a:bodyPr>
          <a:lstStyle>
            <a:lvl1pPr marL="0" indent="0" algn="l" defTabSz="914400" rtl="0" eaLnBrk="1" latinLnBrk="0" hangingPunct="1">
              <a:lnSpc>
                <a:spcPct val="90000"/>
              </a:lnSpc>
              <a:spcBef>
                <a:spcPts val="0"/>
              </a:spcBef>
              <a:buFont typeface="Arial" panose="020B0604020202020204" pitchFamily="34" charset="0"/>
              <a:buNone/>
              <a:defRPr sz="2000" b="1" i="0" kern="1200" spc="0" baseline="0">
                <a:solidFill>
                  <a:schemeClr val="tx1"/>
                </a:solidFill>
                <a:latin typeface="Segoe Sans Display Semibold" pitchFamily="2" charset="0"/>
                <a:ea typeface="+mn-ea"/>
                <a:cs typeface="Segoe Sans Display"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en-US" sz="2000" b="1" i="0" u="none" strike="noStrike" kern="1200" cap="none" spc="0" normalizeH="0" baseline="0" noProof="0" dirty="0">
                <a:ln>
                  <a:noFill/>
                </a:ln>
                <a:solidFill>
                  <a:prstClr val="white"/>
                </a:solidFill>
                <a:effectLst/>
                <a:uLnTx/>
                <a:uFillTx/>
                <a:latin typeface="Segoe UI Variable Display Semibold" pitchFamily="2" charset="0"/>
                <a:ea typeface="+mn-ea"/>
                <a:cs typeface="Segoe UI Variable Display Semibold" pitchFamily="2" charset="0"/>
              </a:rPr>
              <a:t>Dewain Robinson</a:t>
            </a:r>
          </a:p>
        </p:txBody>
      </p:sp>
      <p:sp>
        <p:nvSpPr>
          <p:cNvPr id="6" name="Text Placeholder 3">
            <a:extLst>
              <a:ext uri="{FF2B5EF4-FFF2-40B4-BE49-F238E27FC236}">
                <a16:creationId xmlns:a16="http://schemas.microsoft.com/office/drawing/2014/main" id="{6AA2381E-58D5-5F80-089D-2A17AF188EF0}"/>
              </a:ext>
            </a:extLst>
          </p:cNvPr>
          <p:cNvSpPr txBox="1">
            <a:spLocks/>
          </p:cNvSpPr>
          <p:nvPr/>
        </p:nvSpPr>
        <p:spPr>
          <a:xfrm>
            <a:off x="456758" y="3957639"/>
            <a:ext cx="5511800" cy="193899"/>
          </a:xfrm>
          <a:prstGeom prst="rect">
            <a:avLst/>
          </a:prstGeom>
        </p:spPr>
        <p:txBody>
          <a:bodyPr vert="horz" wrap="square" lIns="0" tIns="0" rIns="0" bIns="0" rtlCol="0" anchor="t">
            <a:spAutoFit/>
          </a:bodyPr>
          <a:lstStyle>
            <a:lvl1pPr marL="0" indent="0" algn="l" defTabSz="914400" rtl="0" eaLnBrk="1" latinLnBrk="0" hangingPunct="1">
              <a:lnSpc>
                <a:spcPct val="90000"/>
              </a:lnSpc>
              <a:spcBef>
                <a:spcPts val="0"/>
              </a:spcBef>
              <a:buFont typeface="Arial" panose="020B0604020202020204" pitchFamily="34" charset="0"/>
              <a:buNone/>
              <a:defRPr sz="1600" kern="1200">
                <a:solidFill>
                  <a:schemeClr val="tx1"/>
                </a:solidFill>
                <a:latin typeface="+mn-lt"/>
                <a:ea typeface="+mn-ea"/>
                <a:cs typeface="+mn-cs"/>
              </a:defRPr>
            </a:lvl1pPr>
            <a:lvl2pPr marL="2286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661988"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855663"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en-US" sz="1400" b="1" i="0" u="none" strike="noStrike" kern="1200" cap="none" spc="0" normalizeH="0" baseline="0" noProof="0" dirty="0">
                <a:ln>
                  <a:noFill/>
                </a:ln>
                <a:solidFill>
                  <a:prstClr val="white"/>
                </a:solidFill>
                <a:effectLst/>
                <a:uLnTx/>
                <a:uFillTx/>
                <a:latin typeface="Segoe UI Variable Display Semibold" pitchFamily="2" charset="0"/>
                <a:ea typeface="Segoe UI Semibold" panose="020B0502040204020203" pitchFamily="34" charset="0"/>
                <a:cs typeface="Segoe UI Variable Display Semibold" pitchFamily="2" charset="0"/>
              </a:rPr>
              <a:t>Principal Solution Architect</a:t>
            </a:r>
          </a:p>
        </p:txBody>
      </p:sp>
      <p:pic>
        <p:nvPicPr>
          <p:cNvPr id="7" name="Picture 6">
            <a:extLst>
              <a:ext uri="{FF2B5EF4-FFF2-40B4-BE49-F238E27FC236}">
                <a16:creationId xmlns:a16="http://schemas.microsoft.com/office/drawing/2014/main" id="{CD9AFF21-798D-6195-9261-B48229E6A169}"/>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8775258" y="3232150"/>
            <a:ext cx="2565999" cy="2565999"/>
          </a:xfrm>
          <a:prstGeom prst="rect">
            <a:avLst/>
          </a:prstGeom>
        </p:spPr>
      </p:pic>
      <p:pic>
        <p:nvPicPr>
          <p:cNvPr id="3" name="Picture 2">
            <a:extLst>
              <a:ext uri="{FF2B5EF4-FFF2-40B4-BE49-F238E27FC236}">
                <a16:creationId xmlns:a16="http://schemas.microsoft.com/office/drawing/2014/main" id="{902E5258-ED62-7337-088D-86477EB982B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12658" y="3543026"/>
            <a:ext cx="2697098" cy="3146175"/>
          </a:xfrm>
          <a:prstGeom prst="rect">
            <a:avLst/>
          </a:prstGeom>
        </p:spPr>
      </p:pic>
    </p:spTree>
    <p:extLst>
      <p:ext uri="{BB962C8B-B14F-4D97-AF65-F5344CB8AC3E}">
        <p14:creationId xmlns:p14="http://schemas.microsoft.com/office/powerpoint/2010/main" val="3357861493"/>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402E37-8734-2C23-D9AA-23C20E852161}"/>
            </a:ext>
          </a:extLst>
        </p:cNvPr>
        <p:cNvGrpSpPr/>
        <p:nvPr/>
      </p:nvGrpSpPr>
      <p:grpSpPr>
        <a:xfrm>
          <a:off x="0" y="0"/>
          <a:ext cx="0" cy="0"/>
          <a:chOff x="0" y="0"/>
          <a:chExt cx="0" cy="0"/>
        </a:xfrm>
      </p:grpSpPr>
      <p:sp>
        <p:nvSpPr>
          <p:cNvPr id="9" name="!!Admin Box">
            <a:extLst>
              <a:ext uri="{FF2B5EF4-FFF2-40B4-BE49-F238E27FC236}">
                <a16:creationId xmlns:a16="http://schemas.microsoft.com/office/drawing/2014/main" id="{10091E04-0FAE-5A6E-1019-E6E6E4E2D687}"/>
              </a:ext>
            </a:extLst>
          </p:cNvPr>
          <p:cNvSpPr/>
          <p:nvPr/>
        </p:nvSpPr>
        <p:spPr bwMode="auto">
          <a:xfrm>
            <a:off x="6229547" y="1054412"/>
            <a:ext cx="2743200" cy="4572000"/>
          </a:xfrm>
          <a:prstGeom prst="roundRect">
            <a:avLst>
              <a:gd name="adj" fmla="val 3708"/>
            </a:avLst>
          </a:prstGeom>
          <a:gradFill flip="none" rotWithShape="1">
            <a:gsLst>
              <a:gs pos="0">
                <a:srgbClr val="818EFF">
                  <a:alpha val="10000"/>
                </a:srgbClr>
              </a:gs>
              <a:gs pos="100000">
                <a:srgbClr val="39B0FF">
                  <a:alpha val="10000"/>
                </a:srgbClr>
              </a:gs>
            </a:gsLst>
            <a:path path="circle">
              <a:fillToRect r="100000" b="100000"/>
            </a:path>
            <a:tileRect l="-100000" t="-100000"/>
          </a:gradFill>
          <a:ln w="12700">
            <a:gradFill flip="none" rotWithShape="1">
              <a:gsLst>
                <a:gs pos="0">
                  <a:srgbClr val="818EFF"/>
                </a:gs>
                <a:gs pos="100000">
                  <a:srgbClr val="39B0FF"/>
                </a:gs>
              </a:gsLst>
              <a:lin ang="27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CA" sz="2000"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sp>
        <p:nvSpPr>
          <p:cNvPr id="19" name="Rectangle: Rounded Corners 18">
            <a:extLst>
              <a:ext uri="{FF2B5EF4-FFF2-40B4-BE49-F238E27FC236}">
                <a16:creationId xmlns:a16="http://schemas.microsoft.com/office/drawing/2014/main" id="{6F60BD9F-21C6-84E0-37FE-6DCC29494C1D}"/>
              </a:ext>
            </a:extLst>
          </p:cNvPr>
          <p:cNvSpPr/>
          <p:nvPr/>
        </p:nvSpPr>
        <p:spPr bwMode="auto">
          <a:xfrm>
            <a:off x="6237282" y="1064415"/>
            <a:ext cx="2726016" cy="4552049"/>
          </a:xfrm>
          <a:prstGeom prst="roundRect">
            <a:avLst>
              <a:gd name="adj" fmla="val 4275"/>
            </a:avLst>
          </a:prstGeom>
          <a:gradFill flip="none" rotWithShape="1">
            <a:gsLst>
              <a:gs pos="0">
                <a:srgbClr val="F77181">
                  <a:alpha val="10000"/>
                </a:srgbClr>
              </a:gs>
              <a:gs pos="48000">
                <a:srgbClr val="CA5BCD">
                  <a:alpha val="10000"/>
                </a:srgbClr>
              </a:gs>
              <a:gs pos="100000">
                <a:srgbClr val="818EFF">
                  <a:alpha val="10000"/>
                </a:srgbClr>
              </a:gs>
            </a:gsLst>
            <a:path path="circle">
              <a:fillToRect r="100000" b="100000"/>
            </a:path>
            <a:tileRect l="-100000" t="-100000"/>
          </a:gradFill>
          <a:ln w="28575">
            <a:solidFill>
              <a:srgbClr val="6FA6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CA" sz="2000"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sp>
        <p:nvSpPr>
          <p:cNvPr id="18" name="Rectangle: Rounded Corners 17">
            <a:extLst>
              <a:ext uri="{FF2B5EF4-FFF2-40B4-BE49-F238E27FC236}">
                <a16:creationId xmlns:a16="http://schemas.microsoft.com/office/drawing/2014/main" id="{E7B90E9F-747D-11C3-A683-512C45414A84}"/>
              </a:ext>
            </a:extLst>
          </p:cNvPr>
          <p:cNvSpPr/>
          <p:nvPr/>
        </p:nvSpPr>
        <p:spPr bwMode="auto">
          <a:xfrm>
            <a:off x="3304153" y="1069495"/>
            <a:ext cx="2726016" cy="4552049"/>
          </a:xfrm>
          <a:prstGeom prst="roundRect">
            <a:avLst>
              <a:gd name="adj" fmla="val 4275"/>
            </a:avLst>
          </a:prstGeom>
          <a:gradFill flip="none" rotWithShape="1">
            <a:gsLst>
              <a:gs pos="0">
                <a:srgbClr val="F77181">
                  <a:alpha val="10000"/>
                </a:srgbClr>
              </a:gs>
              <a:gs pos="48000">
                <a:srgbClr val="CA5BCD">
                  <a:alpha val="10000"/>
                </a:srgbClr>
              </a:gs>
              <a:gs pos="100000">
                <a:srgbClr val="818EFF">
                  <a:alpha val="10000"/>
                </a:srgbClr>
              </a:gs>
            </a:gsLst>
            <a:path path="circle">
              <a:fillToRect r="100000" b="100000"/>
            </a:path>
            <a:tileRect l="-100000" t="-100000"/>
          </a:gradFill>
          <a:ln w="28575">
            <a:solidFill>
              <a:srgbClr val="6FA6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CA" sz="2000"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pic>
        <p:nvPicPr>
          <p:cNvPr id="5" name="Picture 4">
            <a:extLst>
              <a:ext uri="{FF2B5EF4-FFF2-40B4-BE49-F238E27FC236}">
                <a16:creationId xmlns:a16="http://schemas.microsoft.com/office/drawing/2014/main" id="{3E022198-6034-4D9B-EBC3-2D022A29C8CC}"/>
              </a:ext>
            </a:extLst>
          </p:cNvPr>
          <p:cNvPicPr>
            <a:picLocks noChangeAspect="1"/>
          </p:cNvPicPr>
          <p:nvPr/>
        </p:nvPicPr>
        <p:blipFill>
          <a:blip r:embed="rId3"/>
          <a:srcRect l="51447" t="7834" r="7236" b="44091"/>
          <a:stretch>
            <a:fillRect/>
          </a:stretch>
        </p:blipFill>
        <p:spPr>
          <a:xfrm>
            <a:off x="6285869" y="1123336"/>
            <a:ext cx="2630556" cy="1531418"/>
          </a:xfrm>
          <a:prstGeom prst="roundRect">
            <a:avLst>
              <a:gd name="adj" fmla="val 5589"/>
            </a:avLst>
          </a:prstGeom>
        </p:spPr>
      </p:pic>
      <p:sp>
        <p:nvSpPr>
          <p:cNvPr id="11" name="TextBox 10">
            <a:extLst>
              <a:ext uri="{FF2B5EF4-FFF2-40B4-BE49-F238E27FC236}">
                <a16:creationId xmlns:a16="http://schemas.microsoft.com/office/drawing/2014/main" id="{A0769440-0A87-70DE-2A09-11AA75D2BA95}"/>
              </a:ext>
            </a:extLst>
          </p:cNvPr>
          <p:cNvSpPr txBox="1"/>
          <p:nvPr/>
        </p:nvSpPr>
        <p:spPr>
          <a:xfrm>
            <a:off x="3465872" y="3030848"/>
            <a:ext cx="2281084" cy="2046714"/>
          </a:xfrm>
          <a:prstGeom prst="rect">
            <a:avLst/>
          </a:prstGeom>
          <a:noFill/>
        </p:spPr>
        <p:txBody>
          <a:bodyPr wrap="square" rtlCol="0">
            <a:spAutoFit/>
          </a:bodyPr>
          <a:lstStyle/>
          <a:p>
            <a:pPr lvl="0">
              <a:spcAft>
                <a:spcPts val="600"/>
              </a:spcAft>
              <a:defRPr/>
            </a:pPr>
            <a:r>
              <a:rPr lang="en-US" sz="1400" b="1">
                <a:solidFill>
                  <a:prstClr val="white"/>
                </a:solidFill>
                <a:latin typeface="Aptos" panose="02110004020202020204"/>
              </a:rPr>
              <a:t>Model Choice &amp; Multi-Agents</a:t>
            </a:r>
            <a:endParaRPr lang="en-US" sz="1400">
              <a:solidFill>
                <a:prstClr val="white"/>
              </a:solidFill>
              <a:latin typeface="Aptos" panose="02110004020202020204"/>
            </a:endParaRPr>
          </a:p>
          <a:p>
            <a:pPr marL="91440" lvl="0" indent="-91440">
              <a:buFont typeface="Arial" panose="020B0604020202020204" pitchFamily="34" charset="0"/>
              <a:buChar char="•"/>
              <a:defRPr/>
            </a:pPr>
            <a:r>
              <a:rPr lang="en-US" sz="1400">
                <a:solidFill>
                  <a:prstClr val="white"/>
                </a:solidFill>
                <a:latin typeface="Aptos" panose="02110004020202020204"/>
              </a:rPr>
              <a:t>MCS makers have access to the latest set of models</a:t>
            </a:r>
          </a:p>
          <a:p>
            <a:pPr marL="91440" lvl="0" indent="-91440">
              <a:buFont typeface="Arial" panose="020B0604020202020204" pitchFamily="34" charset="0"/>
              <a:buChar char="•"/>
              <a:defRPr/>
            </a:pPr>
            <a:r>
              <a:rPr lang="en-US" sz="1400">
                <a:solidFill>
                  <a:prstClr val="white"/>
                </a:solidFill>
                <a:latin typeface="Aptos" panose="02110004020202020204"/>
              </a:rPr>
              <a:t>Multiple connected agents can work together – each using a different model </a:t>
            </a:r>
            <a:endParaRPr lang="en-US" sz="1000">
              <a:solidFill>
                <a:prstClr val="black"/>
              </a:solidFill>
              <a:latin typeface="Aptos" panose="02110004020202020204"/>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8" name="!!Evals box">
            <a:extLst>
              <a:ext uri="{FF2B5EF4-FFF2-40B4-BE49-F238E27FC236}">
                <a16:creationId xmlns:a16="http://schemas.microsoft.com/office/drawing/2014/main" id="{6A326A8C-FE2A-4CDF-FEBF-CA18B23F6817}"/>
              </a:ext>
            </a:extLst>
          </p:cNvPr>
          <p:cNvSpPr/>
          <p:nvPr/>
        </p:nvSpPr>
        <p:spPr bwMode="auto">
          <a:xfrm>
            <a:off x="363608" y="1049544"/>
            <a:ext cx="2743200" cy="4572000"/>
          </a:xfrm>
          <a:prstGeom prst="roundRect">
            <a:avLst>
              <a:gd name="adj" fmla="val 3708"/>
            </a:avLst>
          </a:prstGeom>
          <a:gradFill flip="none" rotWithShape="1">
            <a:gsLst>
              <a:gs pos="0">
                <a:srgbClr val="818EFF">
                  <a:alpha val="10000"/>
                </a:srgbClr>
              </a:gs>
              <a:gs pos="100000">
                <a:srgbClr val="39B0FF">
                  <a:alpha val="10000"/>
                </a:srgbClr>
              </a:gs>
            </a:gsLst>
            <a:path path="circle">
              <a:fillToRect r="100000" b="100000"/>
            </a:path>
            <a:tileRect l="-100000" t="-100000"/>
          </a:gradFill>
          <a:ln w="12700">
            <a:gradFill flip="none" rotWithShape="1">
              <a:gsLst>
                <a:gs pos="0">
                  <a:srgbClr val="818EFF"/>
                </a:gs>
                <a:gs pos="100000">
                  <a:srgbClr val="39B0FF"/>
                </a:gs>
              </a:gsLst>
              <a:lin ang="27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CA" sz="2000" b="1">
              <a:solidFill>
                <a:srgbClr val="FFFFFF"/>
              </a:solidFill>
              <a:latin typeface="Segoe UI Variable Display Semibold" pitchFamily="2" charset="0"/>
              <a:cs typeface="Segoe UI" pitchFamily="34" charset="0"/>
            </a:endParaRPr>
          </a:p>
        </p:txBody>
      </p:sp>
      <p:pic>
        <p:nvPicPr>
          <p:cNvPr id="2" name="Picture 1">
            <a:extLst>
              <a:ext uri="{FF2B5EF4-FFF2-40B4-BE49-F238E27FC236}">
                <a16:creationId xmlns:a16="http://schemas.microsoft.com/office/drawing/2014/main" id="{9F083CA7-1F4B-4655-000C-1CAB3C469DAC}"/>
              </a:ext>
            </a:extLst>
          </p:cNvPr>
          <p:cNvPicPr>
            <a:picLocks noChangeAspect="1"/>
          </p:cNvPicPr>
          <p:nvPr/>
        </p:nvPicPr>
        <p:blipFill>
          <a:blip r:embed="rId4" cstate="print">
            <a:extLst>
              <a:ext uri="{28A0092B-C50C-407E-A947-70E740481C1C}">
                <a14:useLocalDpi xmlns:a14="http://schemas.microsoft.com/office/drawing/2010/main" val="0"/>
              </a:ext>
            </a:extLst>
          </a:blip>
          <a:srcRect l="5134" t="16002"/>
          <a:stretch>
            <a:fillRect/>
          </a:stretch>
        </p:blipFill>
        <p:spPr>
          <a:xfrm>
            <a:off x="431425" y="1120687"/>
            <a:ext cx="2614918" cy="1765967"/>
          </a:xfrm>
          <a:prstGeom prst="roundRect">
            <a:avLst>
              <a:gd name="adj" fmla="val 3912"/>
            </a:avLst>
          </a:prstGeom>
        </p:spPr>
      </p:pic>
      <p:sp>
        <p:nvSpPr>
          <p:cNvPr id="12" name="TextBox 11">
            <a:extLst>
              <a:ext uri="{FF2B5EF4-FFF2-40B4-BE49-F238E27FC236}">
                <a16:creationId xmlns:a16="http://schemas.microsoft.com/office/drawing/2014/main" id="{1C798CFC-9135-C7F0-4814-DE2A9DCCDEE4}"/>
              </a:ext>
            </a:extLst>
          </p:cNvPr>
          <p:cNvSpPr txBox="1"/>
          <p:nvPr/>
        </p:nvSpPr>
        <p:spPr>
          <a:xfrm>
            <a:off x="506361" y="3030848"/>
            <a:ext cx="2389239" cy="126188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400" b="1" i="0" u="none" strike="noStrike" kern="1200" cap="none" spc="0" normalizeH="0" baseline="0" noProof="0">
                <a:ln>
                  <a:noFill/>
                </a:ln>
                <a:solidFill>
                  <a:prstClr val="white"/>
                </a:solidFill>
                <a:effectLst/>
                <a:uLnTx/>
                <a:uFillTx/>
                <a:latin typeface="Aptos" panose="02110004020202020204"/>
                <a:ea typeface="+mn-ea"/>
                <a:cs typeface="+mn-cs"/>
              </a:rPr>
              <a:t>Evaluations &amp; Analytics</a:t>
            </a:r>
          </a:p>
          <a:p>
            <a:pPr marL="91440" marR="0" lvl="0" indent="-91440" algn="l" defTabSz="914400"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en-US" sz="1400" b="0" i="0" u="none" strike="noStrike" kern="1200" cap="none" spc="0" normalizeH="0" baseline="0" noProof="0">
                <a:ln>
                  <a:noFill/>
                </a:ln>
                <a:solidFill>
                  <a:prstClr val="white"/>
                </a:solidFill>
                <a:effectLst/>
                <a:uLnTx/>
                <a:uFillTx/>
                <a:latin typeface="Aptos" panose="02110004020202020204"/>
                <a:ea typeface="+mn-ea"/>
                <a:cs typeface="+mn-cs"/>
              </a:rPr>
              <a:t>Enable evals for makers</a:t>
            </a:r>
          </a:p>
          <a:p>
            <a:pPr marL="91440" marR="0" lvl="0" indent="-91440" algn="l" defTabSz="914400"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en-US" sz="1400" b="0" i="0" u="none" strike="noStrike" kern="1200" cap="none" spc="0" normalizeH="0" baseline="0" noProof="0">
                <a:ln>
                  <a:noFill/>
                </a:ln>
                <a:solidFill>
                  <a:prstClr val="white"/>
                </a:solidFill>
                <a:effectLst/>
                <a:uLnTx/>
                <a:uFillTx/>
                <a:latin typeface="Aptos" panose="02110004020202020204"/>
                <a:ea typeface="+mn-ea"/>
                <a:cs typeface="+mn-cs"/>
              </a:rPr>
              <a:t>Analytics – User Themes, ROI, Multi-Agent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3" name="TextBox 12">
            <a:extLst>
              <a:ext uri="{FF2B5EF4-FFF2-40B4-BE49-F238E27FC236}">
                <a16:creationId xmlns:a16="http://schemas.microsoft.com/office/drawing/2014/main" id="{C57E3A5C-C742-4BB2-6968-67D5CBA3BA6B}"/>
              </a:ext>
            </a:extLst>
          </p:cNvPr>
          <p:cNvSpPr txBox="1"/>
          <p:nvPr/>
        </p:nvSpPr>
        <p:spPr>
          <a:xfrm>
            <a:off x="6425380" y="2966163"/>
            <a:ext cx="2212259" cy="261610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white"/>
                </a:solidFill>
                <a:effectLst/>
                <a:uLnTx/>
                <a:uFillTx/>
                <a:latin typeface="Aptos" panose="020B0004020202020204" pitchFamily="34" charset="0"/>
                <a:ea typeface="+mn-ea"/>
                <a:cs typeface="+mn-cs"/>
              </a:rPr>
              <a:t>Core Admin  &amp; Governance Capabilities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prstClr val="white"/>
                </a:solidFill>
                <a:effectLst/>
                <a:uLnTx/>
                <a:uFillTx/>
                <a:latin typeface="Aptos" panose="020B0004020202020204" pitchFamily="34" charset="0"/>
                <a:ea typeface="+mn-ea"/>
                <a:cs typeface="+mn-cs"/>
              </a:rPr>
              <a:t>Enhanced control system for Agents, and agent inventory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prstClr val="white"/>
                </a:solidFill>
                <a:effectLst/>
                <a:uLnTx/>
                <a:uFillTx/>
                <a:latin typeface="Aptos" panose="020B0004020202020204" pitchFamily="34" charset="0"/>
                <a:ea typeface="+mn-ea"/>
                <a:cs typeface="+mn-cs"/>
              </a:rPr>
              <a:t>Lifecycle and Zone governance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prstClr val="white"/>
                </a:solidFill>
                <a:effectLst/>
                <a:uLnTx/>
                <a:uFillTx/>
                <a:latin typeface="Aptos" panose="020B0004020202020204" pitchFamily="34" charset="0"/>
                <a:ea typeface="+mn-ea"/>
                <a:cs typeface="+mn-cs"/>
              </a:rPr>
              <a:t>Cost and Adoption Management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prstClr val="white"/>
                </a:solidFill>
                <a:effectLst/>
                <a:uLnTx/>
                <a:uFillTx/>
                <a:latin typeface="Aptos" panose="020B0004020202020204" pitchFamily="34" charset="0"/>
                <a:ea typeface="+mn-ea"/>
                <a:cs typeface="+mn-cs"/>
              </a:rPr>
              <a:t>Operations &amp; Reliability Monitoring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prstClr val="black"/>
              </a:solidFill>
              <a:effectLst/>
              <a:uLnTx/>
              <a:uFillTx/>
              <a:latin typeface="Aptos" panose="02110004020202020204"/>
              <a:ea typeface="+mn-ea"/>
              <a:cs typeface="+mn-cs"/>
            </a:endParaRPr>
          </a:p>
        </p:txBody>
      </p:sp>
      <p:pic>
        <p:nvPicPr>
          <p:cNvPr id="14" name="Picture 13">
            <a:extLst>
              <a:ext uri="{FF2B5EF4-FFF2-40B4-BE49-F238E27FC236}">
                <a16:creationId xmlns:a16="http://schemas.microsoft.com/office/drawing/2014/main" id="{EC444448-9FD0-D07D-3DDF-7ED99F082788}"/>
              </a:ext>
            </a:extLst>
          </p:cNvPr>
          <p:cNvPicPr>
            <a:picLocks noChangeAspect="1"/>
          </p:cNvPicPr>
          <p:nvPr/>
        </p:nvPicPr>
        <p:blipFill>
          <a:blip r:embed="rId5"/>
          <a:srcRect l="4902" t="8463" r="3439"/>
          <a:stretch>
            <a:fillRect/>
          </a:stretch>
        </p:blipFill>
        <p:spPr>
          <a:xfrm>
            <a:off x="3354281" y="1123336"/>
            <a:ext cx="2622624" cy="1597655"/>
          </a:xfrm>
          <a:prstGeom prst="roundRect">
            <a:avLst>
              <a:gd name="adj" fmla="val 5589"/>
            </a:avLst>
          </a:prstGeom>
        </p:spPr>
      </p:pic>
      <p:sp>
        <p:nvSpPr>
          <p:cNvPr id="6" name="!!Evals box">
            <a:extLst>
              <a:ext uri="{FF2B5EF4-FFF2-40B4-BE49-F238E27FC236}">
                <a16:creationId xmlns:a16="http://schemas.microsoft.com/office/drawing/2014/main" id="{84A50FE9-33C2-E350-49EB-1E7D1B219D23}"/>
              </a:ext>
            </a:extLst>
          </p:cNvPr>
          <p:cNvSpPr/>
          <p:nvPr/>
        </p:nvSpPr>
        <p:spPr bwMode="auto">
          <a:xfrm>
            <a:off x="9172125" y="1010264"/>
            <a:ext cx="2743200" cy="4572000"/>
          </a:xfrm>
          <a:prstGeom prst="roundRect">
            <a:avLst>
              <a:gd name="adj" fmla="val 3708"/>
            </a:avLst>
          </a:prstGeom>
          <a:gradFill flip="none" rotWithShape="1">
            <a:gsLst>
              <a:gs pos="0">
                <a:srgbClr val="818EFF">
                  <a:alpha val="10000"/>
                </a:srgbClr>
              </a:gs>
              <a:gs pos="100000">
                <a:srgbClr val="39B0FF">
                  <a:alpha val="10000"/>
                </a:srgbClr>
              </a:gs>
            </a:gsLst>
            <a:path path="circle">
              <a:fillToRect r="100000" b="100000"/>
            </a:path>
            <a:tileRect l="-100000" t="-100000"/>
          </a:gradFill>
          <a:ln w="28575">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CA" sz="2000" b="1">
              <a:solidFill>
                <a:srgbClr val="FFFFFF"/>
              </a:solidFill>
              <a:latin typeface="Segoe UI Variable Display Semibold" pitchFamily="2" charset="0"/>
              <a:cs typeface="Segoe UI" pitchFamily="34" charset="0"/>
            </a:endParaRPr>
          </a:p>
        </p:txBody>
      </p:sp>
      <p:sp>
        <p:nvSpPr>
          <p:cNvPr id="16" name="TextBox 15">
            <a:extLst>
              <a:ext uri="{FF2B5EF4-FFF2-40B4-BE49-F238E27FC236}">
                <a16:creationId xmlns:a16="http://schemas.microsoft.com/office/drawing/2014/main" id="{3451B90B-3A30-DC4A-013A-2DCC6466EFBB}"/>
              </a:ext>
            </a:extLst>
          </p:cNvPr>
          <p:cNvSpPr txBox="1"/>
          <p:nvPr/>
        </p:nvSpPr>
        <p:spPr>
          <a:xfrm>
            <a:off x="9314878" y="2991568"/>
            <a:ext cx="2389239" cy="169277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400" b="1" i="0" u="none" strike="noStrike" kern="1200" cap="none" spc="0" normalizeH="0" baseline="0" noProof="0">
                <a:ln>
                  <a:noFill/>
                </a:ln>
                <a:solidFill>
                  <a:prstClr val="white"/>
                </a:solidFill>
                <a:effectLst/>
                <a:uLnTx/>
                <a:uFillTx/>
                <a:latin typeface="Aptos" panose="02110004020202020204"/>
                <a:ea typeface="+mn-ea"/>
                <a:cs typeface="+mn-cs"/>
              </a:rPr>
              <a:t>Agent 365</a:t>
            </a:r>
          </a:p>
          <a:p>
            <a:pPr marL="91440" marR="0" lvl="0" indent="-91440" algn="l" defTabSz="914400"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en-US" sz="1400" b="0" i="0" u="none" strike="noStrike" kern="1200" cap="none" spc="0" normalizeH="0" baseline="0" noProof="0">
                <a:ln>
                  <a:noFill/>
                </a:ln>
                <a:solidFill>
                  <a:prstClr val="white"/>
                </a:solidFill>
                <a:effectLst/>
                <a:uLnTx/>
                <a:uFillTx/>
                <a:latin typeface="Aptos" panose="02110004020202020204"/>
                <a:ea typeface="+mn-ea"/>
                <a:cs typeface="+mn-cs"/>
              </a:rPr>
              <a:t> Give Agents to their own identity</a:t>
            </a:r>
          </a:p>
          <a:p>
            <a:pPr marL="91440" marR="0" lvl="0" indent="-91440" algn="l" defTabSz="914400"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en-US" sz="1400" b="0" i="0" u="none" strike="noStrike" kern="1200" cap="none" spc="0" normalizeH="0" baseline="0" noProof="0">
                <a:ln>
                  <a:noFill/>
                </a:ln>
                <a:solidFill>
                  <a:prstClr val="white"/>
                </a:solidFill>
                <a:effectLst/>
                <a:uLnTx/>
                <a:uFillTx/>
                <a:latin typeface="Aptos" panose="02110004020202020204"/>
                <a:ea typeface="+mn-ea"/>
                <a:cs typeface="+mn-cs"/>
              </a:rPr>
              <a:t>Allow them to interact with users just like any other colleague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0" name="Rectangle 19">
            <a:extLst>
              <a:ext uri="{FF2B5EF4-FFF2-40B4-BE49-F238E27FC236}">
                <a16:creationId xmlns:a16="http://schemas.microsoft.com/office/drawing/2014/main" id="{8D5E55DD-5F3C-CBCF-C855-A8BF544C3158}"/>
              </a:ext>
            </a:extLst>
          </p:cNvPr>
          <p:cNvSpPr/>
          <p:nvPr/>
        </p:nvSpPr>
        <p:spPr bwMode="auto">
          <a:xfrm>
            <a:off x="308920" y="838200"/>
            <a:ext cx="8851900" cy="5181600"/>
          </a:xfrm>
          <a:prstGeom prst="rect">
            <a:avLst/>
          </a:prstGeom>
          <a:solidFill>
            <a:srgbClr val="061349">
              <a:alpha val="25098"/>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pic>
        <p:nvPicPr>
          <p:cNvPr id="21" name="Picture 20">
            <a:extLst>
              <a:ext uri="{FF2B5EF4-FFF2-40B4-BE49-F238E27FC236}">
                <a16:creationId xmlns:a16="http://schemas.microsoft.com/office/drawing/2014/main" id="{1B0BE1C4-CCCD-3E19-30B8-D4F74F5F2ED6}"/>
              </a:ext>
            </a:extLst>
          </p:cNvPr>
          <p:cNvPicPr>
            <a:picLocks noChangeAspect="1"/>
          </p:cNvPicPr>
          <p:nvPr/>
        </p:nvPicPr>
        <p:blipFill>
          <a:blip r:embed="rId6"/>
          <a:stretch>
            <a:fillRect/>
          </a:stretch>
        </p:blipFill>
        <p:spPr>
          <a:xfrm>
            <a:off x="9287078" y="1120688"/>
            <a:ext cx="2473497" cy="1534066"/>
          </a:xfrm>
          <a:prstGeom prst="rect">
            <a:avLst/>
          </a:prstGeom>
        </p:spPr>
      </p:pic>
    </p:spTree>
    <p:extLst>
      <p:ext uri="{BB962C8B-B14F-4D97-AF65-F5344CB8AC3E}">
        <p14:creationId xmlns:p14="http://schemas.microsoft.com/office/powerpoint/2010/main" val="18489880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withEffect">
                                  <p:stCondLst>
                                    <p:cond delay="0"/>
                                  </p:stCondLst>
                                  <p:childTnLst>
                                    <p:animEffect transition="out" filter="fade">
                                      <p:cBhvr>
                                        <p:cTn id="6" dur="500"/>
                                        <p:tgtEl>
                                          <p:spTgt spid="18"/>
                                        </p:tgtEl>
                                      </p:cBhvr>
                                    </p:animEffect>
                                    <p:set>
                                      <p:cBhvr>
                                        <p:cTn id="7" dur="1" fill="hold">
                                          <p:stCondLst>
                                            <p:cond delay="499"/>
                                          </p:stCondLst>
                                        </p:cTn>
                                        <p:tgtEl>
                                          <p:spTgt spid="18"/>
                                        </p:tgtEl>
                                        <p:attrNameLst>
                                          <p:attrName>style.visibility</p:attrName>
                                        </p:attrNameLst>
                                      </p:cBhvr>
                                      <p:to>
                                        <p:strVal val="hidden"/>
                                      </p:to>
                                    </p:set>
                                  </p:childTnLst>
                                </p:cTn>
                              </p:par>
                              <p:par>
                                <p:cTn id="8" presetID="10" presetClass="entr" presetSubtype="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par>
                                <p:cTn id="11" presetID="10" presetClass="exit" presetSubtype="0" fill="hold" grpId="0" nodeType="withEffect">
                                  <p:stCondLst>
                                    <p:cond delay="0"/>
                                  </p:stCondLst>
                                  <p:childTnLst>
                                    <p:animEffect transition="out" filter="fade">
                                      <p:cBhvr>
                                        <p:cTn id="12" dur="500"/>
                                        <p:tgtEl>
                                          <p:spTgt spid="9"/>
                                        </p:tgtEl>
                                      </p:cBhvr>
                                    </p:animEffect>
                                    <p:set>
                                      <p:cBhvr>
                                        <p:cTn id="13"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9" grpId="0" animBg="1"/>
      <p:bldP spid="18"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E2DAB7-52F2-62F3-0896-98E49F487AEF}"/>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1CAD4E55-7DA1-9862-75F3-5DB5D15F4A0E}"/>
              </a:ext>
              <a:ext uri="{C183D7F6-B498-43B3-948B-1728B52AA6E4}">
                <adec:decorative xmlns:adec="http://schemas.microsoft.com/office/drawing/2017/decorative" val="1"/>
              </a:ext>
            </a:extLst>
          </p:cNvPr>
          <p:cNvSpPr txBox="1"/>
          <p:nvPr/>
        </p:nvSpPr>
        <p:spPr>
          <a:xfrm>
            <a:off x="582597" y="536401"/>
            <a:ext cx="3016540" cy="246221"/>
          </a:xfrm>
          <a:prstGeom prst="rect">
            <a:avLst/>
          </a:prstGeom>
          <a:noFill/>
        </p:spPr>
        <p:txBody>
          <a:bodyPr wrap="square" lIns="0" tIns="0" rIns="0" bIns="0" rtlCol="0" anchor="t">
            <a:spAutoFit/>
          </a:bodyPr>
          <a:lstStyle>
            <a:defPPr>
              <a:defRPr lang="en-US"/>
            </a:defPPr>
            <a:lvl1pPr marR="0" lvl="0" indent="0" defTabSz="914367" fontAlgn="auto">
              <a:lnSpc>
                <a:spcPct val="100000"/>
              </a:lnSpc>
              <a:spcBef>
                <a:spcPts val="0"/>
              </a:spcBef>
              <a:spcAft>
                <a:spcPts val="1200"/>
              </a:spcAft>
              <a:buClrTx/>
              <a:buSzTx/>
              <a:buFontTx/>
              <a:buNone/>
              <a:tabLst/>
              <a:defRPr kumimoji="0" sz="1600" b="1" i="0" u="none" strike="noStrike" cap="none" spc="0" normalizeH="0" baseline="0">
                <a:ln>
                  <a:noFill/>
                </a:ln>
                <a:gradFill>
                  <a:gsLst>
                    <a:gs pos="33000">
                      <a:srgbClr val="2DB4FF"/>
                    </a:gs>
                    <a:gs pos="71000">
                      <a:srgbClr val="818EFF"/>
                    </a:gs>
                    <a:gs pos="99000">
                      <a:srgbClr val="D660FF"/>
                    </a:gs>
                    <a:gs pos="971">
                      <a:srgbClr val="0078D4"/>
                    </a:gs>
                  </a:gsLst>
                  <a:lin ang="2700000" scaled="0"/>
                </a:gradFill>
                <a:effectLst/>
                <a:uLnTx/>
                <a:uFillTx/>
                <a:latin typeface="Segoe Sans Display"/>
                <a:cs typeface="Segoe Sans Display"/>
              </a:defRPr>
            </a:lvl1pPr>
          </a:lstStyle>
          <a:p>
            <a:pPr marL="0" marR="0" lvl="0" indent="0" algn="l" defTabSz="914367" rtl="0" eaLnBrk="1" fontAlgn="auto" latinLnBrk="0" hangingPunct="1">
              <a:lnSpc>
                <a:spcPct val="100000"/>
              </a:lnSpc>
              <a:spcBef>
                <a:spcPts val="0"/>
              </a:spcBef>
              <a:spcAft>
                <a:spcPts val="1200"/>
              </a:spcAft>
              <a:buClrTx/>
              <a:buSzTx/>
              <a:buFontTx/>
              <a:buNone/>
              <a:tabLst/>
              <a:defRPr/>
            </a:pPr>
            <a:r>
              <a:rPr kumimoji="0" lang="en-US" sz="1600" b="1" i="0" u="none" strike="noStrike" kern="1200" cap="none" spc="-50" normalizeH="0" baseline="0" noProof="0">
                <a:ln w="3175">
                  <a:noFill/>
                </a:ln>
                <a:gradFill>
                  <a:gsLst>
                    <a:gs pos="63000">
                      <a:srgbClr val="C03BC4"/>
                    </a:gs>
                    <a:gs pos="31000">
                      <a:srgbClr val="F4364C"/>
                    </a:gs>
                  </a:gsLst>
                  <a:lin ang="2700000" scaled="0"/>
                </a:gradFill>
                <a:effectLst/>
                <a:uLnTx/>
                <a:uFillTx/>
                <a:latin typeface="Segoe UI Variable Display" pitchFamily="2" charset="0"/>
                <a:ea typeface="+mn-ea"/>
                <a:cs typeface="Segoe UI Variable Display" pitchFamily="2" charset="0"/>
              </a:rPr>
              <a:t>NEW!</a:t>
            </a:r>
          </a:p>
        </p:txBody>
      </p:sp>
      <p:sp>
        <p:nvSpPr>
          <p:cNvPr id="4" name="TextBox 3">
            <a:extLst>
              <a:ext uri="{FF2B5EF4-FFF2-40B4-BE49-F238E27FC236}">
                <a16:creationId xmlns:a16="http://schemas.microsoft.com/office/drawing/2014/main" id="{F4B14BFD-126D-32A0-F33A-714BBF8A6390}"/>
              </a:ext>
            </a:extLst>
          </p:cNvPr>
          <p:cNvSpPr txBox="1"/>
          <p:nvPr/>
        </p:nvSpPr>
        <p:spPr>
          <a:xfrm>
            <a:off x="582597" y="6181250"/>
            <a:ext cx="3789309" cy="246221"/>
          </a:xfrm>
          <a:prstGeom prst="rect">
            <a:avLst/>
          </a:prstGeom>
          <a:noFill/>
        </p:spPr>
        <p:txBody>
          <a:bodyPr wrap="square" lIns="0" tIns="0" rIns="0" bIns="0" rtlCol="0" anchor="t">
            <a:spAutoFit/>
          </a:bodyPr>
          <a:lstStyle/>
          <a:p>
            <a:pPr marL="0" marR="0" lvl="0" indent="0" algn="l" defTabSz="914367" rtl="0" eaLnBrk="1" fontAlgn="auto" latinLnBrk="0" hangingPunct="1">
              <a:lnSpc>
                <a:spcPct val="100000"/>
              </a:lnSpc>
              <a:spcBef>
                <a:spcPts val="0"/>
              </a:spcBef>
              <a:spcAft>
                <a:spcPts val="1200"/>
              </a:spcAft>
              <a:buClrTx/>
              <a:buSzTx/>
              <a:buFontTx/>
              <a:buNone/>
              <a:tabLst/>
              <a:defRPr/>
            </a:pPr>
            <a:r>
              <a:rPr kumimoji="0" lang="en-US" sz="1600" b="1" i="0" u="none" strike="noStrike" kern="1200" cap="none" spc="-50" normalizeH="0" baseline="0" noProof="0">
                <a:ln w="3175">
                  <a:noFill/>
                </a:ln>
                <a:gradFill>
                  <a:gsLst>
                    <a:gs pos="63000">
                      <a:srgbClr val="C03BC4"/>
                    </a:gs>
                    <a:gs pos="31000">
                      <a:srgbClr val="F4364C"/>
                    </a:gs>
                  </a:gsLst>
                  <a:lin ang="2700000" scaled="0"/>
                </a:gradFill>
                <a:effectLst/>
                <a:uLnTx/>
                <a:uFillTx/>
                <a:latin typeface="Segoe UI Variable Display" pitchFamily="2" charset="0"/>
                <a:ea typeface="+mn-ea"/>
                <a:cs typeface="Segoe UI Variable Display" pitchFamily="2" charset="0"/>
              </a:rPr>
              <a:t>Early Access through Frontier </a:t>
            </a:r>
          </a:p>
        </p:txBody>
      </p:sp>
      <p:sp>
        <p:nvSpPr>
          <p:cNvPr id="6" name="Freeform 1">
            <a:extLst>
              <a:ext uri="{FF2B5EF4-FFF2-40B4-BE49-F238E27FC236}">
                <a16:creationId xmlns:a16="http://schemas.microsoft.com/office/drawing/2014/main" id="{91E33C57-2AEA-4B86-64AE-AA2675FF05A3}"/>
              </a:ext>
            </a:extLst>
          </p:cNvPr>
          <p:cNvSpPr/>
          <p:nvPr/>
        </p:nvSpPr>
        <p:spPr>
          <a:xfrm>
            <a:off x="0" y="2250897"/>
            <a:ext cx="133350" cy="2605212"/>
          </a:xfrm>
          <a:custGeom>
            <a:avLst/>
            <a:gdLst>
              <a:gd name="connsiteX0" fmla="*/ 0 w 200025"/>
              <a:gd name="connsiteY0" fmla="*/ 0 h 3067050"/>
              <a:gd name="connsiteX1" fmla="*/ 57150 w 200025"/>
              <a:gd name="connsiteY1" fmla="*/ 0 h 3067050"/>
              <a:gd name="connsiteX2" fmla="*/ 200025 w 200025"/>
              <a:gd name="connsiteY2" fmla="*/ 142875 h 3067050"/>
              <a:gd name="connsiteX3" fmla="*/ 200025 w 200025"/>
              <a:gd name="connsiteY3" fmla="*/ 2924175 h 3067050"/>
              <a:gd name="connsiteX4" fmla="*/ 57150 w 200025"/>
              <a:gd name="connsiteY4" fmla="*/ 3067050 h 3067050"/>
              <a:gd name="connsiteX5" fmla="*/ 0 w 200025"/>
              <a:gd name="connsiteY5" fmla="*/ 3067050 h 3067050"/>
              <a:gd name="connsiteX6" fmla="*/ 0 w 200025"/>
              <a:gd name="connsiteY6" fmla="*/ 0 h 306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025" h="3067050">
                <a:moveTo>
                  <a:pt x="0" y="0"/>
                </a:moveTo>
                <a:lnTo>
                  <a:pt x="57150" y="0"/>
                </a:lnTo>
                <a:cubicBezTo>
                  <a:pt x="136058" y="0"/>
                  <a:pt x="200025" y="63967"/>
                  <a:pt x="200025" y="142875"/>
                </a:cubicBezTo>
                <a:lnTo>
                  <a:pt x="200025" y="2924175"/>
                </a:lnTo>
                <a:cubicBezTo>
                  <a:pt x="200025" y="3003080"/>
                  <a:pt x="136058" y="3067050"/>
                  <a:pt x="57150" y="3067050"/>
                </a:cubicBezTo>
                <a:lnTo>
                  <a:pt x="0" y="3067050"/>
                </a:lnTo>
                <a:lnTo>
                  <a:pt x="0" y="0"/>
                </a:lnTo>
                <a:close/>
              </a:path>
            </a:pathLst>
          </a:custGeom>
          <a:gradFill flip="none" rotWithShape="1">
            <a:gsLst>
              <a:gs pos="100000">
                <a:srgbClr val="AC35AF"/>
              </a:gs>
              <a:gs pos="28000">
                <a:srgbClr val="F65567"/>
              </a:gs>
            </a:gsLst>
            <a:path path="circle">
              <a:fillToRect l="100000" t="100000"/>
            </a:path>
            <a:tileRect r="-100000" b="-100000"/>
          </a:gradFill>
          <a:ln w="15875" cap="rnd">
            <a:noFill/>
            <a:prstDash val="solid"/>
            <a:round/>
          </a:ln>
          <a:effectLst/>
        </p:spPr>
        <p:txBody>
          <a:bodyPr rot="0" spcFirstLastPara="0" vertOverflow="overflow" horzOverflow="overflow" vert="horz" wrap="square" lIns="914401" tIns="261258" rIns="914401" bIns="391886" numCol="1" spcCol="0" rtlCol="0" fromWordArt="0" anchor="ctr" anchorCtr="0" forceAA="0" compatLnSpc="1">
            <a:prstTxWarp prst="textNoShape">
              <a:avLst/>
            </a:prstTxWarp>
            <a:noAutofit/>
          </a:bodyPr>
          <a:lstStyle/>
          <a:p>
            <a:pPr marL="0" marR="0" lvl="0" indent="0" algn="ctr" defTabSz="3447426" rtl="0" eaLnBrk="1" fontAlgn="auto" latinLnBrk="0" hangingPunct="1">
              <a:lnSpc>
                <a:spcPct val="100000"/>
              </a:lnSpc>
              <a:spcBef>
                <a:spcPts val="1205"/>
              </a:spcBef>
              <a:spcAft>
                <a:spcPts val="0"/>
              </a:spcAft>
              <a:buClrTx/>
              <a:buSzTx/>
              <a:buFontTx/>
              <a:buNone/>
              <a:tabLst>
                <a:tab pos="5665570" algn="l"/>
              </a:tabLst>
              <a:defRPr/>
            </a:pPr>
            <a:endParaRPr kumimoji="0" lang="en-US" sz="5141" b="1" i="0" u="none" strike="noStrike" kern="1200" cap="none" spc="0" normalizeH="0" baseline="0" noProof="0">
              <a:ln w="3175">
                <a:noFill/>
              </a:ln>
              <a:gradFill flip="none" rotWithShape="1">
                <a:gsLst>
                  <a:gs pos="20183">
                    <a:srgbClr val="FFFFFF"/>
                  </a:gs>
                  <a:gs pos="42000">
                    <a:srgbClr val="FFFFFF"/>
                  </a:gs>
                </a:gsLst>
                <a:lin ang="2700000" scaled="0"/>
                <a:tileRect/>
              </a:gradFill>
              <a:effectLst/>
              <a:uLnTx/>
              <a:uFillTx/>
              <a:latin typeface="Segoe UI Variable Display Semib" pitchFamily="2" charset="0"/>
              <a:ea typeface="+mn-ea"/>
              <a:cs typeface="Segoe Sans Display Semibold" pitchFamily="2" charset="0"/>
            </a:endParaRPr>
          </a:p>
        </p:txBody>
      </p:sp>
      <p:sp>
        <p:nvSpPr>
          <p:cNvPr id="7" name="Title 4">
            <a:extLst>
              <a:ext uri="{FF2B5EF4-FFF2-40B4-BE49-F238E27FC236}">
                <a16:creationId xmlns:a16="http://schemas.microsoft.com/office/drawing/2014/main" id="{3D71AB23-7D65-7E71-FFFE-196117ADFCEC}"/>
              </a:ext>
            </a:extLst>
          </p:cNvPr>
          <p:cNvSpPr txBox="1">
            <a:spLocks/>
          </p:cNvSpPr>
          <p:nvPr/>
        </p:nvSpPr>
        <p:spPr>
          <a:xfrm>
            <a:off x="582596" y="785496"/>
            <a:ext cx="3576449" cy="914881"/>
          </a:xfrm>
          <a:prstGeom prst="rect">
            <a:avLst/>
          </a:prstGeom>
          <a:noFill/>
        </p:spPr>
        <p:txBody>
          <a:bodyPr lIns="0" rIns="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200" b="1" i="0" u="none" strike="noStrike" kern="1200" cap="none" spc="0" normalizeH="0" baseline="0" noProof="0">
                <a:ln>
                  <a:noFill/>
                </a:ln>
                <a:solidFill>
                  <a:prstClr val="white"/>
                </a:solidFill>
                <a:effectLst/>
                <a:uLnTx/>
                <a:uFillTx/>
                <a:latin typeface="Segoe UI Variable Display" pitchFamily="2" charset="0"/>
                <a:ea typeface="+mj-ea"/>
                <a:cs typeface="Segoe UI Variable Display" pitchFamily="2" charset="0"/>
              </a:rPr>
              <a:t>Agent 365</a:t>
            </a:r>
          </a:p>
        </p:txBody>
      </p:sp>
      <p:cxnSp>
        <p:nvCxnSpPr>
          <p:cNvPr id="12" name="Straight Connector 11">
            <a:extLst>
              <a:ext uri="{FF2B5EF4-FFF2-40B4-BE49-F238E27FC236}">
                <a16:creationId xmlns:a16="http://schemas.microsoft.com/office/drawing/2014/main" id="{AFCB525B-91D3-3846-53EB-F3977D1ABF97}"/>
              </a:ext>
            </a:extLst>
          </p:cNvPr>
          <p:cNvCxnSpPr>
            <a:cxnSpLocks/>
          </p:cNvCxnSpPr>
          <p:nvPr/>
        </p:nvCxnSpPr>
        <p:spPr>
          <a:xfrm>
            <a:off x="582597" y="6090834"/>
            <a:ext cx="3789899" cy="0"/>
          </a:xfrm>
          <a:prstGeom prst="line">
            <a:avLst/>
          </a:prstGeom>
          <a:grpFill/>
          <a:ln w="25400" cap="rnd">
            <a:gradFill flip="none" rotWithShape="1">
              <a:gsLst>
                <a:gs pos="100000">
                  <a:srgbClr val="FF5C39"/>
                </a:gs>
                <a:gs pos="0">
                  <a:srgbClr val="CA5BCD"/>
                </a:gs>
              </a:gsLst>
              <a:lin ang="10800000" scaled="0"/>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sp>
        <p:nvSpPr>
          <p:cNvPr id="8" name="Content Placeholder 7">
            <a:extLst>
              <a:ext uri="{FF2B5EF4-FFF2-40B4-BE49-F238E27FC236}">
                <a16:creationId xmlns:a16="http://schemas.microsoft.com/office/drawing/2014/main" id="{DDF419ED-F45A-0024-C46F-37EFF9F6692D}"/>
              </a:ext>
            </a:extLst>
          </p:cNvPr>
          <p:cNvSpPr txBox="1">
            <a:spLocks/>
          </p:cNvSpPr>
          <p:nvPr/>
        </p:nvSpPr>
        <p:spPr>
          <a:xfrm>
            <a:off x="582596" y="1790792"/>
            <a:ext cx="3655961" cy="3661809"/>
          </a:xfrm>
          <a:prstGeom prst="rect">
            <a:avLst/>
          </a:prstGeom>
          <a:noFill/>
          <a:ln>
            <a:noFill/>
            <a:prstDash val="sysDot"/>
          </a:ln>
        </p:spPr>
        <p:txBody>
          <a:bodyPr vert="horz" lIns="0" tIns="45720" rIns="0" bIns="45720" rtlCol="0" anchor="t">
            <a:noAutofit/>
          </a:bodyPr>
          <a:lstStyle>
            <a:lvl1pPr marL="0" indent="0" algn="r" defTabSz="914400" rtl="0" eaLnBrk="1" latinLnBrk="0" hangingPunct="1">
              <a:lnSpc>
                <a:spcPct val="90000"/>
              </a:lnSpc>
              <a:spcBef>
                <a:spcPts val="1000"/>
              </a:spcBef>
              <a:buFont typeface="Arial" panose="020B0604020202020204" pitchFamily="34" charset="0"/>
              <a:buNone/>
              <a:defRPr sz="1400" b="0" i="0" kern="1200">
                <a:solidFill>
                  <a:schemeClr val="bg1">
                    <a:lumMod val="50000"/>
                  </a:schemeClr>
                </a:solidFill>
                <a:latin typeface="Segoe UI" panose="020B0502040204020203" pitchFamily="34" charset="0"/>
                <a:ea typeface="+mn-ea"/>
                <a:cs typeface="Segoe UI" panose="020B0502040204020203"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000" b="0" i="0" kern="1200">
                <a:solidFill>
                  <a:schemeClr val="bg1">
                    <a:lumMod val="50000"/>
                  </a:schemeClr>
                </a:solidFill>
                <a:latin typeface="Segoe UI" panose="020B0502040204020203" pitchFamily="34" charset="0"/>
                <a:ea typeface="+mn-ea"/>
                <a:cs typeface="Segoe UI" panose="020B0502040204020203"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000" b="0" i="0" kern="1200">
                <a:solidFill>
                  <a:schemeClr val="bg1">
                    <a:lumMod val="50000"/>
                  </a:schemeClr>
                </a:solidFill>
                <a:latin typeface="Segoe UI" panose="020B0502040204020203" pitchFamily="34" charset="0"/>
                <a:ea typeface="+mn-ea"/>
                <a:cs typeface="Segoe UI" panose="020B0502040204020203"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000" b="0" i="0" kern="1200">
                <a:solidFill>
                  <a:schemeClr val="bg1">
                    <a:lumMod val="50000"/>
                  </a:schemeClr>
                </a:solidFill>
                <a:latin typeface="Segoe UI" panose="020B0502040204020203" pitchFamily="34" charset="0"/>
                <a:ea typeface="+mn-ea"/>
                <a:cs typeface="Segoe UI" panose="020B0502040204020203"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000" b="0" i="0" kern="1200">
                <a:solidFill>
                  <a:schemeClr val="bg1">
                    <a:lumMod val="50000"/>
                  </a:schemeClr>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600"/>
              </a:spcAft>
              <a:buClr>
                <a:prstClr val="white"/>
              </a:buClr>
              <a:buSzTx/>
              <a:buFont typeface="Arial" panose="020B0604020202020204" pitchFamily="34" charset="0"/>
              <a:buNone/>
              <a:tabLst/>
              <a:defRPr/>
            </a:pPr>
            <a:r>
              <a:rPr kumimoji="0" lang="en-US" sz="2000" b="0" i="0" u="none" strike="noStrike" kern="1200" cap="none" spc="0" normalizeH="0" baseline="0" noProof="0">
                <a:ln>
                  <a:noFill/>
                </a:ln>
                <a:solidFill>
                  <a:prstClr val="white"/>
                </a:solidFill>
                <a:effectLst/>
                <a:uLnTx/>
                <a:uFillTx/>
                <a:latin typeface="Segoe UI"/>
                <a:ea typeface="+mn-ea"/>
                <a:cs typeface="Segoe UI" panose="020B0502040204020203" pitchFamily="34" charset="0"/>
              </a:rPr>
              <a:t>Agents will be able to use the tools people use everyday.</a:t>
            </a:r>
          </a:p>
          <a:p>
            <a:pPr marL="0" marR="0" lvl="0" indent="0" algn="l" defTabSz="914400" rtl="0" eaLnBrk="1" fontAlgn="auto" latinLnBrk="0" hangingPunct="1">
              <a:lnSpc>
                <a:spcPct val="90000"/>
              </a:lnSpc>
              <a:spcBef>
                <a:spcPts val="0"/>
              </a:spcBef>
              <a:spcAft>
                <a:spcPts val="600"/>
              </a:spcAft>
              <a:buClr>
                <a:prstClr val="white"/>
              </a:buClr>
              <a:buSzTx/>
              <a:buFont typeface="Arial" panose="020B0604020202020204" pitchFamily="34" charset="0"/>
              <a:buNone/>
              <a:tabLst/>
              <a:defRPr/>
            </a:pPr>
            <a:endParaRPr kumimoji="0" lang="en-US" sz="2000" b="0" i="0" u="none" strike="noStrike" kern="1200" cap="none" spc="0" normalizeH="0" baseline="0" noProof="0">
              <a:ln>
                <a:noFill/>
              </a:ln>
              <a:solidFill>
                <a:prstClr val="white"/>
              </a:solidFill>
              <a:effectLst/>
              <a:uLnTx/>
              <a:uFillTx/>
              <a:latin typeface="Segoe UI"/>
              <a:ea typeface="+mn-ea"/>
              <a:cs typeface="Segoe UI" panose="020B0502040204020203" pitchFamily="34" charset="0"/>
            </a:endParaRPr>
          </a:p>
          <a:p>
            <a:pPr marL="0" marR="0" lvl="0" indent="0" algn="l" defTabSz="914400" rtl="0" eaLnBrk="1" fontAlgn="auto" latinLnBrk="0" hangingPunct="1">
              <a:lnSpc>
                <a:spcPct val="90000"/>
              </a:lnSpc>
              <a:spcBef>
                <a:spcPts val="0"/>
              </a:spcBef>
              <a:spcAft>
                <a:spcPts val="600"/>
              </a:spcAft>
              <a:buClr>
                <a:prstClr val="white"/>
              </a:buClr>
              <a:buSzTx/>
              <a:buFont typeface="Arial" panose="020B0604020202020204" pitchFamily="34" charset="0"/>
              <a:buNone/>
              <a:tabLst/>
              <a:defRPr/>
            </a:pPr>
            <a:r>
              <a:rPr kumimoji="0" lang="en-US" sz="1400" b="0" i="0" u="none" strike="noStrike" kern="1200" cap="none" spc="0" normalizeH="0" baseline="0" noProof="0">
                <a:ln>
                  <a:noFill/>
                </a:ln>
                <a:solidFill>
                  <a:prstClr val="white"/>
                </a:solidFill>
                <a:effectLst/>
                <a:uLnTx/>
                <a:uFillTx/>
                <a:latin typeface="Segoe UI"/>
                <a:ea typeface="+mn-ea"/>
                <a:cs typeface="Segoe UI" panose="020B0502040204020203" pitchFamily="34" charset="0"/>
              </a:rPr>
              <a:t>Give </a:t>
            </a:r>
            <a:r>
              <a:rPr kumimoji="0" lang="en-US" sz="1400" b="1" i="0" u="none" strike="noStrike" kern="1200" cap="none" spc="0" normalizeH="0" baseline="0" noProof="0">
                <a:ln>
                  <a:noFill/>
                </a:ln>
                <a:solidFill>
                  <a:prstClr val="white"/>
                </a:solidFill>
                <a:effectLst/>
                <a:uLnTx/>
                <a:uFillTx/>
                <a:latin typeface="Segoe UI"/>
                <a:ea typeface="+mn-ea"/>
                <a:cs typeface="Segoe UI" panose="020B0502040204020203" pitchFamily="34" charset="0"/>
              </a:rPr>
              <a:t>agents their own identity</a:t>
            </a:r>
            <a:r>
              <a:rPr kumimoji="0" lang="en-US" sz="1400" b="0" i="0" u="none" strike="noStrike" kern="1200" cap="none" spc="0" normalizeH="0" baseline="0" noProof="0">
                <a:ln>
                  <a:noFill/>
                </a:ln>
                <a:solidFill>
                  <a:prstClr val="white"/>
                </a:solidFill>
                <a:effectLst/>
                <a:uLnTx/>
                <a:uFillTx/>
                <a:latin typeface="Segoe UI"/>
                <a:ea typeface="+mn-ea"/>
                <a:cs typeface="Segoe UI" panose="020B0502040204020203" pitchFamily="34" charset="0"/>
              </a:rPr>
              <a:t>, email inbox, alias in your organization</a:t>
            </a:r>
          </a:p>
          <a:p>
            <a:pPr marL="0" marR="0" lvl="0" indent="0" algn="l" defTabSz="914400" rtl="0" eaLnBrk="1" fontAlgn="auto" latinLnBrk="0" hangingPunct="1">
              <a:lnSpc>
                <a:spcPct val="90000"/>
              </a:lnSpc>
              <a:spcBef>
                <a:spcPts val="0"/>
              </a:spcBef>
              <a:spcAft>
                <a:spcPts val="600"/>
              </a:spcAft>
              <a:buClr>
                <a:prstClr val="white"/>
              </a:buClr>
              <a:buSzTx/>
              <a:buFont typeface="Arial" panose="020B0604020202020204" pitchFamily="34" charset="0"/>
              <a:buNone/>
              <a:tabLst/>
              <a:defRPr/>
            </a:pPr>
            <a:r>
              <a:rPr kumimoji="0" lang="en-US" sz="1400" b="0" i="0" u="none" strike="noStrike" kern="1200" cap="none" spc="0" normalizeH="0" baseline="0" noProof="0">
                <a:ln>
                  <a:noFill/>
                </a:ln>
                <a:solidFill>
                  <a:prstClr val="white"/>
                </a:solidFill>
                <a:effectLst/>
                <a:uLnTx/>
                <a:uFillTx/>
                <a:latin typeface="Segoe UI"/>
                <a:ea typeface="+mn-ea"/>
                <a:cs typeface="Segoe UI" panose="020B0502040204020203" pitchFamily="34" charset="0"/>
              </a:rPr>
              <a:t>Allow agents to </a:t>
            </a:r>
            <a:r>
              <a:rPr kumimoji="0" lang="en-US" sz="1400" b="1" i="0" u="none" strike="noStrike" kern="1200" cap="none" spc="0" normalizeH="0" baseline="0" noProof="0">
                <a:ln>
                  <a:noFill/>
                </a:ln>
                <a:solidFill>
                  <a:prstClr val="white"/>
                </a:solidFill>
                <a:effectLst/>
                <a:uLnTx/>
                <a:uFillTx/>
                <a:latin typeface="Segoe UI"/>
                <a:ea typeface="+mn-ea"/>
                <a:cs typeface="Segoe UI" panose="020B0502040204020203" pitchFamily="34" charset="0"/>
              </a:rPr>
              <a:t>get email</a:t>
            </a:r>
            <a:r>
              <a:rPr kumimoji="0" lang="en-US" sz="1400" b="0" i="0" u="none" strike="noStrike" kern="1200" cap="none" spc="0" normalizeH="0" baseline="0" noProof="0">
                <a:ln>
                  <a:noFill/>
                </a:ln>
                <a:solidFill>
                  <a:prstClr val="white"/>
                </a:solidFill>
                <a:effectLst/>
                <a:uLnTx/>
                <a:uFillTx/>
                <a:latin typeface="Segoe UI"/>
                <a:ea typeface="+mn-ea"/>
                <a:cs typeface="Segoe UI" panose="020B0502040204020203" pitchFamily="34" charset="0"/>
              </a:rPr>
              <a:t>, or </a:t>
            </a:r>
            <a:r>
              <a:rPr kumimoji="0" lang="en-US" sz="1400" b="1" i="0" u="none" strike="noStrike" kern="1200" cap="none" spc="0" normalizeH="0" baseline="0" noProof="0">
                <a:ln>
                  <a:noFill/>
                </a:ln>
                <a:solidFill>
                  <a:prstClr val="white"/>
                </a:solidFill>
                <a:effectLst/>
                <a:uLnTx/>
                <a:uFillTx/>
                <a:latin typeface="Segoe UI"/>
                <a:ea typeface="+mn-ea"/>
                <a:cs typeface="Segoe UI" panose="020B0502040204020203" pitchFamily="34" charset="0"/>
              </a:rPr>
              <a:t>interact with users in chats</a:t>
            </a:r>
            <a:r>
              <a:rPr kumimoji="0" lang="en-US" sz="1400" b="0" i="0" u="none" strike="noStrike" kern="1200" cap="none" spc="0" normalizeH="0" baseline="0" noProof="0">
                <a:ln>
                  <a:noFill/>
                </a:ln>
                <a:solidFill>
                  <a:prstClr val="white"/>
                </a:solidFill>
                <a:effectLst/>
                <a:uLnTx/>
                <a:uFillTx/>
                <a:latin typeface="Segoe UI"/>
                <a:ea typeface="+mn-ea"/>
                <a:cs typeface="Segoe UI" panose="020B0502040204020203" pitchFamily="34" charset="0"/>
              </a:rPr>
              <a:t>, or </a:t>
            </a:r>
            <a:r>
              <a:rPr kumimoji="0" lang="en-US" sz="1400" b="1" i="0" u="none" strike="noStrike" kern="1200" cap="none" spc="0" normalizeH="0" baseline="0" noProof="0">
                <a:ln>
                  <a:noFill/>
                </a:ln>
                <a:solidFill>
                  <a:prstClr val="white"/>
                </a:solidFill>
                <a:effectLst/>
                <a:uLnTx/>
                <a:uFillTx/>
                <a:latin typeface="Segoe UI"/>
                <a:ea typeface="+mn-ea"/>
                <a:cs typeface="Segoe UI" panose="020B0502040204020203" pitchFamily="34" charset="0"/>
              </a:rPr>
              <a:t>even @mention them in files </a:t>
            </a:r>
            <a:r>
              <a:rPr kumimoji="0" lang="en-US" sz="1400" b="0" i="0" u="none" strike="noStrike" kern="1200" cap="none" spc="0" normalizeH="0" baseline="0" noProof="0">
                <a:ln>
                  <a:noFill/>
                </a:ln>
                <a:solidFill>
                  <a:prstClr val="white"/>
                </a:solidFill>
                <a:effectLst/>
                <a:uLnTx/>
                <a:uFillTx/>
                <a:latin typeface="Segoe UI"/>
                <a:ea typeface="+mn-ea"/>
                <a:cs typeface="Segoe UI" panose="020B0502040204020203" pitchFamily="34" charset="0"/>
              </a:rPr>
              <a:t>and allow them to respond</a:t>
            </a:r>
          </a:p>
          <a:p>
            <a:pPr marL="0" marR="0" lvl="0" indent="0" algn="l" defTabSz="914400" rtl="0" eaLnBrk="1" fontAlgn="auto" latinLnBrk="0" hangingPunct="1">
              <a:lnSpc>
                <a:spcPct val="90000"/>
              </a:lnSpc>
              <a:spcBef>
                <a:spcPts val="0"/>
              </a:spcBef>
              <a:spcAft>
                <a:spcPts val="600"/>
              </a:spcAft>
              <a:buClr>
                <a:prstClr val="white"/>
              </a:buClr>
              <a:buSzTx/>
              <a:buFont typeface="Arial" panose="020B0604020202020204" pitchFamily="34" charset="0"/>
              <a:buNone/>
              <a:tabLst/>
              <a:defRPr/>
            </a:pPr>
            <a:r>
              <a:rPr kumimoji="0" lang="en-US" sz="1400" b="0" i="0" u="none" strike="noStrike" kern="1200" cap="none" spc="0" normalizeH="0" baseline="0" noProof="0">
                <a:ln>
                  <a:noFill/>
                </a:ln>
                <a:solidFill>
                  <a:prstClr val="white"/>
                </a:solidFill>
                <a:effectLst/>
                <a:uLnTx/>
                <a:uFillTx/>
                <a:latin typeface="Segoe UI"/>
                <a:ea typeface="+mn-ea"/>
                <a:cs typeface="Segoe UI" panose="020B0502040204020203" pitchFamily="34" charset="0"/>
              </a:rPr>
              <a:t>Enable agents to work alongside users to create and edit content in familiar apps.</a:t>
            </a:r>
          </a:p>
          <a:p>
            <a:pPr marL="0" marR="0" lvl="0" indent="0" algn="l" defTabSz="914400" rtl="0" eaLnBrk="1" fontAlgn="auto" latinLnBrk="0" hangingPunct="1">
              <a:lnSpc>
                <a:spcPct val="90000"/>
              </a:lnSpc>
              <a:spcBef>
                <a:spcPts val="0"/>
              </a:spcBef>
              <a:spcAft>
                <a:spcPts val="600"/>
              </a:spcAft>
              <a:buClr>
                <a:prstClr val="white"/>
              </a:buClr>
              <a:buSzTx/>
              <a:buFont typeface="Arial" panose="020B0604020202020204" pitchFamily="34" charset="0"/>
              <a:buNone/>
              <a:tabLst/>
              <a:defRPr/>
            </a:pPr>
            <a:r>
              <a:rPr kumimoji="0" lang="en-US" sz="1400" b="0" i="0" u="none" strike="noStrike" kern="1200" cap="none" spc="0" normalizeH="0" baseline="0" noProof="0">
                <a:ln>
                  <a:noFill/>
                </a:ln>
                <a:solidFill>
                  <a:prstClr val="white"/>
                </a:solidFill>
                <a:effectLst/>
                <a:uLnTx/>
                <a:uFillTx/>
                <a:latin typeface="Segoe UI"/>
                <a:ea typeface="+mn-ea"/>
                <a:cs typeface="Segoe UI" panose="020B0502040204020203" pitchFamily="34" charset="0"/>
              </a:rPr>
              <a:t>Review agents activity to optimize performance and outcomes.</a:t>
            </a:r>
          </a:p>
          <a:p>
            <a:pPr marL="0" marR="0" lvl="0" indent="0" algn="l" defTabSz="914400" rtl="0" eaLnBrk="1" fontAlgn="auto" latinLnBrk="0" hangingPunct="1">
              <a:lnSpc>
                <a:spcPct val="90000"/>
              </a:lnSpc>
              <a:spcBef>
                <a:spcPts val="0"/>
              </a:spcBef>
              <a:spcAft>
                <a:spcPts val="600"/>
              </a:spcAft>
              <a:buClr>
                <a:prstClr val="white"/>
              </a:buClr>
              <a:buSzTx/>
              <a:buFont typeface="Arial" panose="020B0604020202020204" pitchFamily="34" charset="0"/>
              <a:buNone/>
              <a:tabLst/>
              <a:defRPr/>
            </a:pPr>
            <a:endParaRPr kumimoji="0" lang="en-US" sz="1400" b="0" i="0" u="none" strike="noStrike" kern="1200" cap="none" spc="0" normalizeH="0" baseline="0" noProof="0">
              <a:ln>
                <a:noFill/>
              </a:ln>
              <a:solidFill>
                <a:prstClr val="white"/>
              </a:solidFill>
              <a:effectLst/>
              <a:uLnTx/>
              <a:uFillTx/>
              <a:latin typeface="Segoe UI"/>
              <a:ea typeface="+mn-ea"/>
              <a:cs typeface="Segoe UI" panose="020B0502040204020203" pitchFamily="34" charset="0"/>
            </a:endParaRPr>
          </a:p>
        </p:txBody>
      </p:sp>
      <p:pic>
        <p:nvPicPr>
          <p:cNvPr id="3" name="Picture 2" descr="A screenshot of a computer&#10;&#10;AI-generated content may be incorrect.">
            <a:extLst>
              <a:ext uri="{FF2B5EF4-FFF2-40B4-BE49-F238E27FC236}">
                <a16:creationId xmlns:a16="http://schemas.microsoft.com/office/drawing/2014/main" id="{9E241064-3631-B981-3DC6-D87FC0AAFE0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43205" y="1107484"/>
            <a:ext cx="7727140" cy="4345117"/>
          </a:xfrm>
          <a:prstGeom prst="roundRect">
            <a:avLst>
              <a:gd name="adj" fmla="val 2580"/>
            </a:avLst>
          </a:prstGeom>
        </p:spPr>
      </p:pic>
      <p:sp>
        <p:nvSpPr>
          <p:cNvPr id="5" name="TextBox 4">
            <a:extLst>
              <a:ext uri="{FF2B5EF4-FFF2-40B4-BE49-F238E27FC236}">
                <a16:creationId xmlns:a16="http://schemas.microsoft.com/office/drawing/2014/main" id="{A4B18EEC-5FF7-82B8-129A-730AD9F82CC9}"/>
              </a:ext>
            </a:extLst>
          </p:cNvPr>
          <p:cNvSpPr txBox="1"/>
          <p:nvPr/>
        </p:nvSpPr>
        <p:spPr>
          <a:xfrm>
            <a:off x="5143205" y="5750516"/>
            <a:ext cx="6812972" cy="64633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091F2C">
                    <a:lumMod val="50000"/>
                    <a:lumOff val="50000"/>
                  </a:srgbClr>
                </a:solidFill>
                <a:effectLst/>
                <a:uLnTx/>
                <a:uFillTx/>
                <a:latin typeface="Segoe UI" panose="020B0502040204020203" pitchFamily="34" charset="0"/>
                <a:ea typeface="Calibri" panose="020F0502020204030204"/>
                <a:cs typeface="Segoe UI" panose="020B0502040204020203" pitchFamily="34" charset="0"/>
              </a:rPr>
              <a:t>December 17</a:t>
            </a:r>
            <a:r>
              <a:rPr kumimoji="0" lang="en-US" sz="1800" b="0" i="0" u="none" strike="noStrike" kern="1200" cap="none" spc="0" normalizeH="0" baseline="0" noProof="0">
                <a:ln>
                  <a:noFill/>
                </a:ln>
                <a:solidFill>
                  <a:srgbClr val="091F2C">
                    <a:lumMod val="50000"/>
                    <a:lumOff val="50000"/>
                  </a:srgbClr>
                </a:solidFill>
                <a:effectLst/>
                <a:uLnTx/>
                <a:uFillTx/>
                <a:latin typeface="Segoe UI" panose="020B0502040204020203" pitchFamily="34" charset="0"/>
                <a:ea typeface="Calibri" panose="020F0502020204030204"/>
                <a:cs typeface="Segoe UI" panose="020B0502040204020203" pitchFamily="34" charset="0"/>
              </a:rPr>
              <a:t>:</a:t>
            </a:r>
            <a:r>
              <a:rPr kumimoji="0" lang="en-US" sz="1800" b="0" i="0" u="none" strike="noStrike" kern="1200" cap="none" spc="0" normalizeH="0" baseline="0" noProof="0">
                <a:ln>
                  <a:noFill/>
                </a:ln>
                <a:solidFill>
                  <a:srgbClr val="20679D"/>
                </a:solidFill>
                <a:effectLst/>
                <a:uLnTx/>
                <a:uFillTx/>
                <a:latin typeface="Segoe UI" panose="020B0502040204020203" pitchFamily="34" charset="0"/>
                <a:ea typeface="Calibri" panose="020F0502020204030204"/>
                <a:cs typeface="Segoe UI" panose="020B0502040204020203" pitchFamily="34" charset="0"/>
              </a:rPr>
              <a:t> </a:t>
            </a:r>
            <a:r>
              <a:rPr kumimoji="0" lang="en-US" sz="1800" b="1" i="0" u="none" strike="noStrike" kern="1200" cap="none" spc="0" normalizeH="0" baseline="0" noProof="0">
                <a:ln>
                  <a:noFill/>
                </a:ln>
                <a:solidFill>
                  <a:srgbClr val="FFFFFF"/>
                </a:solidFill>
                <a:effectLst/>
                <a:uLnTx/>
                <a:uFillTx/>
                <a:latin typeface="Segoe UI" panose="020B0502040204020203" pitchFamily="34" charset="0"/>
                <a:ea typeface="+mn-ea"/>
                <a:cs typeface="+mn-cs"/>
              </a:rPr>
              <a:t>Everything you need to know about Microsoft Agent 365</a:t>
            </a:r>
          </a:p>
        </p:txBody>
      </p:sp>
      <p:sp>
        <p:nvSpPr>
          <p:cNvPr id="9" name="TextBox 8">
            <a:extLst>
              <a:ext uri="{FF2B5EF4-FFF2-40B4-BE49-F238E27FC236}">
                <a16:creationId xmlns:a16="http://schemas.microsoft.com/office/drawing/2014/main" id="{937FA6F4-500F-CB97-0F84-6AC7242DBFE2}"/>
              </a:ext>
            </a:extLst>
          </p:cNvPr>
          <p:cNvSpPr txBox="1"/>
          <p:nvPr/>
        </p:nvSpPr>
        <p:spPr>
          <a:xfrm>
            <a:off x="5221943" y="6386985"/>
            <a:ext cx="2774414" cy="307777"/>
          </a:xfrm>
          <a:prstGeom prst="rect">
            <a:avLst/>
          </a:prstGeom>
          <a:noFill/>
        </p:spPr>
        <p:txBody>
          <a:bodyPr wrap="square" lIns="0" tIns="0" rIns="0" bIns="0" rtlCol="0">
            <a:spAutoFit/>
          </a:bodyPr>
          <a:lstStyle>
            <a:defPPr>
              <a:defRPr lang="en-US"/>
            </a:defPPr>
            <a:lvl1pPr>
              <a:defRPr sz="2400">
                <a:solidFill>
                  <a:srgbClr val="00B1F1"/>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A0D0EC"/>
                </a:solidFill>
                <a:effectLst/>
                <a:uLnTx/>
                <a:uFillTx/>
                <a:latin typeface="Segoe UI"/>
                <a:ea typeface="+mn-ea"/>
                <a:cs typeface="+mn-cs"/>
                <a:hlinkClick r:id="rId4">
                  <a:extLst>
                    <a:ext uri="{A12FA001-AC4F-418D-AE19-62706E023703}">
                      <ahyp:hlinkClr xmlns:ahyp="http://schemas.microsoft.com/office/drawing/2018/hyperlinkcolor" val="tx"/>
                    </a:ext>
                  </a:extLst>
                </a:hlinkClick>
              </a:rPr>
              <a:t>aka.ms/CAT/</a:t>
            </a:r>
            <a:r>
              <a:rPr kumimoji="0" lang="en-US" sz="2000" b="0" i="0" u="none" strike="noStrike" kern="1200" cap="none" spc="0" normalizeH="0" baseline="0" noProof="0" err="1">
                <a:ln>
                  <a:noFill/>
                </a:ln>
                <a:solidFill>
                  <a:srgbClr val="A0D0EC"/>
                </a:solidFill>
                <a:effectLst/>
                <a:uLnTx/>
                <a:uFillTx/>
                <a:latin typeface="Segoe UI"/>
                <a:ea typeface="+mn-ea"/>
                <a:cs typeface="+mn-cs"/>
                <a:hlinkClick r:id="rId4">
                  <a:extLst>
                    <a:ext uri="{A12FA001-AC4F-418D-AE19-62706E023703}">
                      <ahyp:hlinkClr xmlns:ahyp="http://schemas.microsoft.com/office/drawing/2018/hyperlinkcolor" val="tx"/>
                    </a:ext>
                  </a:extLst>
                </a:hlinkClick>
              </a:rPr>
              <a:t>AIWebinars</a:t>
            </a:r>
            <a:r>
              <a:rPr kumimoji="0" lang="en-US" sz="2000" b="0" i="0" u="none" strike="noStrike" kern="1200" cap="none" spc="0" normalizeH="0" baseline="0" noProof="0">
                <a:ln>
                  <a:noFill/>
                </a:ln>
                <a:solidFill>
                  <a:srgbClr val="A0D0EC"/>
                </a:solidFill>
                <a:effectLst/>
                <a:uLnTx/>
                <a:uFillTx/>
                <a:latin typeface="Segoe UI"/>
                <a:ea typeface="+mn-ea"/>
                <a:cs typeface="+mn-cs"/>
                <a:hlinkClick r:id="rId4">
                  <a:extLst>
                    <a:ext uri="{A12FA001-AC4F-418D-AE19-62706E023703}">
                      <ahyp:hlinkClr xmlns:ahyp="http://schemas.microsoft.com/office/drawing/2018/hyperlinkcolor" val="tx"/>
                    </a:ext>
                  </a:extLst>
                </a:hlinkClick>
              </a:rPr>
              <a:t> </a:t>
            </a:r>
            <a:endParaRPr kumimoji="0" lang="en-US" sz="2000" b="0" i="0" u="none" strike="noStrike" kern="1200" cap="none" spc="0" normalizeH="0" baseline="0" noProof="0">
              <a:ln>
                <a:noFill/>
              </a:ln>
              <a:solidFill>
                <a:srgbClr val="A0D0EC"/>
              </a:solidFill>
              <a:effectLst/>
              <a:uLnTx/>
              <a:uFillTx/>
              <a:latin typeface="Segoe UI"/>
              <a:ea typeface="+mn-ea"/>
              <a:cs typeface="+mn-cs"/>
            </a:endParaRPr>
          </a:p>
        </p:txBody>
      </p:sp>
    </p:spTree>
    <p:extLst>
      <p:ext uri="{BB962C8B-B14F-4D97-AF65-F5344CB8AC3E}">
        <p14:creationId xmlns:p14="http://schemas.microsoft.com/office/powerpoint/2010/main" val="6048848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BC5BE0-957A-4925-99F1-C83FDB9A6AB3}"/>
            </a:ext>
          </a:extLst>
        </p:cNvPr>
        <p:cNvGrpSpPr/>
        <p:nvPr/>
      </p:nvGrpSpPr>
      <p:grpSpPr>
        <a:xfrm>
          <a:off x="0" y="0"/>
          <a:ext cx="0" cy="0"/>
          <a:chOff x="0" y="0"/>
          <a:chExt cx="0" cy="0"/>
        </a:xfrm>
      </p:grpSpPr>
      <p:sp>
        <p:nvSpPr>
          <p:cNvPr id="2" name="Title 3">
            <a:extLst>
              <a:ext uri="{FF2B5EF4-FFF2-40B4-BE49-F238E27FC236}">
                <a16:creationId xmlns:a16="http://schemas.microsoft.com/office/drawing/2014/main" id="{191CEBC4-D792-2155-7760-96EC5497E9A8}"/>
              </a:ext>
            </a:extLst>
          </p:cNvPr>
          <p:cNvSpPr txBox="1">
            <a:spLocks/>
          </p:cNvSpPr>
          <p:nvPr/>
        </p:nvSpPr>
        <p:spPr>
          <a:xfrm>
            <a:off x="585278" y="3016370"/>
            <a:ext cx="11017250" cy="830997"/>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algn="ctr" defTabSz="914367">
              <a:spcBef>
                <a:spcPts val="0"/>
              </a:spcBef>
            </a:pPr>
            <a:r>
              <a:rPr lang="en-US" sz="5400" b="1" spc="0">
                <a:ln>
                  <a:noFill/>
                </a:ln>
                <a:solidFill>
                  <a:srgbClr val="FFFFFF"/>
                </a:solidFill>
                <a:latin typeface="Segoe UI"/>
                <a:cs typeface="Segoe UI"/>
              </a:rPr>
              <a:t>Thank you for participating!</a:t>
            </a:r>
            <a:endParaRPr lang="en-US" sz="5400" b="1" spc="0">
              <a:ln>
                <a:noFill/>
              </a:ln>
              <a:solidFill>
                <a:srgbClr val="FFFFFF"/>
              </a:solidFill>
              <a:latin typeface="Segoe UI" panose="020B0502040204020203" pitchFamily="34" charset="0"/>
            </a:endParaRPr>
          </a:p>
        </p:txBody>
      </p:sp>
    </p:spTree>
    <p:extLst>
      <p:ext uri="{BB962C8B-B14F-4D97-AF65-F5344CB8AC3E}">
        <p14:creationId xmlns:p14="http://schemas.microsoft.com/office/powerpoint/2010/main" val="8579039"/>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EEF92E-C0C9-B3A3-F210-DDFCD35DC959}"/>
            </a:ext>
          </a:extLst>
        </p:cNvPr>
        <p:cNvGrpSpPr/>
        <p:nvPr/>
      </p:nvGrpSpPr>
      <p:grpSpPr>
        <a:xfrm>
          <a:off x="0" y="0"/>
          <a:ext cx="0" cy="0"/>
          <a:chOff x="0" y="0"/>
          <a:chExt cx="0" cy="0"/>
        </a:xfrm>
      </p:grpSpPr>
      <p:sp>
        <p:nvSpPr>
          <p:cNvPr id="13" name="Rectangle: Rounded Corners 34">
            <a:extLst>
              <a:ext uri="{FF2B5EF4-FFF2-40B4-BE49-F238E27FC236}">
                <a16:creationId xmlns:a16="http://schemas.microsoft.com/office/drawing/2014/main" id="{A4D825A5-31CB-6EA4-785D-467326BBB66F}"/>
              </a:ext>
              <a:ext uri="{C183D7F6-B498-43B3-948B-1728B52AA6E4}">
                <adec:decorative xmlns:adec="http://schemas.microsoft.com/office/drawing/2017/decorative" val="1"/>
              </a:ext>
            </a:extLst>
          </p:cNvPr>
          <p:cNvSpPr/>
          <p:nvPr/>
        </p:nvSpPr>
        <p:spPr bwMode="auto">
          <a:xfrm>
            <a:off x="1570191" y="4810676"/>
            <a:ext cx="9320430" cy="1372253"/>
          </a:xfrm>
          <a:prstGeom prst="roundRect">
            <a:avLst>
              <a:gd name="adj" fmla="val 8586"/>
            </a:avLst>
          </a:prstGeom>
          <a:noFill/>
          <a:ln w="25400">
            <a:gradFill flip="none" rotWithShape="1">
              <a:gsLst>
                <a:gs pos="0">
                  <a:srgbClr val="C746BF"/>
                </a:gs>
                <a:gs pos="53000">
                  <a:srgbClr val="8661C5">
                    <a:alpha val="30000"/>
                  </a:srgbClr>
                </a:gs>
                <a:gs pos="100000">
                  <a:srgbClr val="0078D4"/>
                </a:gs>
              </a:gsLst>
              <a:lin ang="2700000" scaled="1"/>
              <a:tileRect/>
            </a:gradFill>
            <a:headEnd type="none" w="med" len="med"/>
            <a:tailEnd type="none" w="med" len="med"/>
          </a:ln>
          <a:effectLst>
            <a:glow rad="152400">
              <a:srgbClr val="FFA38B">
                <a:alpha val="5884"/>
              </a:srgbClr>
            </a:glo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091F2C"/>
              </a:solidFill>
              <a:effectLst/>
              <a:uLnTx/>
              <a:uFillTx/>
              <a:latin typeface="Segoe UI Variable Display" pitchFamily="2" charset="0"/>
              <a:ea typeface="Segoe UI" pitchFamily="34" charset="0"/>
              <a:cs typeface="Segoe UI Variable Display" pitchFamily="2" charset="0"/>
            </a:endParaRPr>
          </a:p>
        </p:txBody>
      </p:sp>
      <p:sp>
        <p:nvSpPr>
          <p:cNvPr id="14" name="Title 13">
            <a:extLst>
              <a:ext uri="{FF2B5EF4-FFF2-40B4-BE49-F238E27FC236}">
                <a16:creationId xmlns:a16="http://schemas.microsoft.com/office/drawing/2014/main" id="{BE13FD8E-657B-3C6A-41E9-856E50750331}"/>
              </a:ext>
            </a:extLst>
          </p:cNvPr>
          <p:cNvSpPr txBox="1">
            <a:spLocks/>
          </p:cNvSpPr>
          <p:nvPr/>
        </p:nvSpPr>
        <p:spPr>
          <a:xfrm>
            <a:off x="579438" y="675071"/>
            <a:ext cx="11033124" cy="615553"/>
          </a:xfrm>
          <a:prstGeom prst="rect">
            <a:avLst/>
          </a:prstGeom>
        </p:spPr>
        <p:txBody>
          <a:bodyPr vert="horz" wrap="square" lIns="0" tIns="0" rIns="0" bIns="0" rtlCol="0" anchor="t">
            <a:spAutoFit/>
          </a:bodyPr>
          <a:lstStyle>
            <a:lvl1pPr algn="ctr" defTabSz="932742" rtl="0" eaLnBrk="1" latinLnBrk="0" hangingPunct="1">
              <a:lnSpc>
                <a:spcPct val="100000"/>
              </a:lnSpc>
              <a:spcBef>
                <a:spcPct val="0"/>
              </a:spcBef>
              <a:buNone/>
              <a:defRPr lang="en-US" sz="3200" b="0" i="0" kern="1200" cap="none" spc="-50" baseline="0">
                <a:ln w="3175">
                  <a:noFill/>
                </a:ln>
                <a:solidFill>
                  <a:schemeClr val="tx1"/>
                </a:solidFill>
                <a:effectLst/>
                <a:latin typeface="+mj-lt"/>
                <a:ea typeface="+mn-ea"/>
                <a:cs typeface="Segoe UI Semibold" panose="020B0502040204020203" pitchFamily="34" charset="0"/>
              </a:defRPr>
            </a:lvl1pPr>
          </a:lstStyle>
          <a:p>
            <a:pPr marL="0" marR="0" lvl="0" indent="0" algn="ctr" defTabSz="932742" rtl="0" eaLnBrk="1" fontAlgn="auto" latinLnBrk="0" hangingPunct="1">
              <a:lnSpc>
                <a:spcPct val="100000"/>
              </a:lnSpc>
              <a:spcBef>
                <a:spcPct val="0"/>
              </a:spcBef>
              <a:spcAft>
                <a:spcPts val="0"/>
              </a:spcAft>
              <a:buClrTx/>
              <a:buSzTx/>
              <a:buFontTx/>
              <a:buNone/>
              <a:tabLst/>
              <a:defRPr/>
            </a:pPr>
            <a:r>
              <a:rPr kumimoji="0" lang="en-US" sz="4000" b="1" i="0" u="none" strike="noStrike" kern="1200" cap="none" spc="-50" normalizeH="0" baseline="0" noProof="0">
                <a:ln w="3175">
                  <a:noFill/>
                </a:ln>
                <a:solidFill>
                  <a:srgbClr val="FFFFFF"/>
                </a:solidFill>
                <a:effectLst/>
                <a:uLnTx/>
                <a:uFillTx/>
                <a:latin typeface="Segoe UI Variable Display" pitchFamily="2" charset="0"/>
                <a:ea typeface="+mn-ea"/>
                <a:cs typeface="Segoe UI Variable Display" pitchFamily="2" charset="0"/>
              </a:rPr>
              <a:t>Copilot Studio customer adoption </a:t>
            </a:r>
          </a:p>
        </p:txBody>
      </p:sp>
      <p:sp>
        <p:nvSpPr>
          <p:cNvPr id="16" name="Title 11">
            <a:extLst>
              <a:ext uri="{FF2B5EF4-FFF2-40B4-BE49-F238E27FC236}">
                <a16:creationId xmlns:a16="http://schemas.microsoft.com/office/drawing/2014/main" id="{1F1506FD-D2FD-1F3A-831C-62A947C7BDA4}"/>
              </a:ext>
            </a:extLst>
          </p:cNvPr>
          <p:cNvSpPr txBox="1">
            <a:spLocks/>
          </p:cNvSpPr>
          <p:nvPr/>
        </p:nvSpPr>
        <p:spPr bwMode="auto">
          <a:xfrm>
            <a:off x="1301381" y="3256523"/>
            <a:ext cx="4339379" cy="1062666"/>
          </a:xfrm>
          <a:prstGeom prst="round2SameRect">
            <a:avLst>
              <a:gd name="adj1" fmla="val 4122"/>
              <a:gd name="adj2" fmla="val 0"/>
            </a:avLst>
          </a:prstGeom>
          <a:noFill/>
          <a:ln w="63897" cap="flat">
            <a:noFill/>
            <a:prstDash val="solid"/>
            <a:miter/>
          </a:ln>
          <a:effectLst>
            <a:outerShdw blurRad="63500" dist="63500" dir="2400000" algn="tl" rotWithShape="0">
              <a:srgbClr val="454142">
                <a:alpha val="2000"/>
              </a:srgbClr>
            </a:outerShdw>
          </a:effectLst>
        </p:spPr>
        <p:txBody>
          <a:bodyPr rot="0" spcFirstLastPara="0" vertOverflow="overflow" horzOverflow="overflow" vert="horz" wrap="square" lIns="0" tIns="0" rIns="0" bIns="18288" numCol="1" spcCol="0" rtlCol="0" fromWordArt="0" anchor="ctr" anchorCtr="0" forceAA="0" compatLnSpc="1">
            <a:prstTxWarp prst="textNoShape">
              <a:avLst/>
            </a:prstTxWarp>
            <a:no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300" b="1" spc="-600">
                <a:ln>
                  <a:noFill/>
                </a:ln>
                <a:gradFill>
                  <a:gsLst>
                    <a:gs pos="0">
                      <a:srgbClr val="FF5C39"/>
                    </a:gs>
                    <a:gs pos="32000">
                      <a:srgbClr val="C03BC4"/>
                    </a:gs>
                    <a:gs pos="68000">
                      <a:srgbClr val="0078D4"/>
                    </a:gs>
                    <a:gs pos="100000">
                      <a:srgbClr val="2CC6C3"/>
                    </a:gs>
                  </a:gsLst>
                  <a:lin ang="0" scaled="0"/>
                </a:gradFill>
                <a:latin typeface="Segoe UI Variable Display Semibold" pitchFamily="2" charset="0"/>
                <a:cs typeface="Segoe UI Variable Display Semibold" pitchFamily="2" charset="0"/>
              </a:rPr>
              <a:t>230</a:t>
            </a:r>
            <a:r>
              <a:rPr kumimoji="0" lang="en-US" sz="10300" b="1" i="0" u="none" strike="noStrike" kern="1200" cap="none" spc="-600" normalizeH="0" baseline="0" noProof="0">
                <a:ln>
                  <a:noFill/>
                </a:ln>
                <a:gradFill>
                  <a:gsLst>
                    <a:gs pos="0">
                      <a:srgbClr val="FF5C39"/>
                    </a:gs>
                    <a:gs pos="32000">
                      <a:srgbClr val="C03BC4"/>
                    </a:gs>
                    <a:gs pos="68000">
                      <a:srgbClr val="0078D4"/>
                    </a:gs>
                    <a:gs pos="100000">
                      <a:srgbClr val="2CC6C3"/>
                    </a:gs>
                  </a:gsLst>
                  <a:lin ang="0" scaled="0"/>
                </a:gradFill>
                <a:effectLst/>
                <a:uLnTx/>
                <a:uFillTx/>
                <a:latin typeface="Segoe UI Variable Display Semibold" pitchFamily="2" charset="0"/>
                <a:ea typeface="+mn-ea"/>
                <a:cs typeface="Segoe UI Variable Display Semibold" pitchFamily="2" charset="0"/>
              </a:rPr>
              <a:t>K</a:t>
            </a:r>
          </a:p>
        </p:txBody>
      </p:sp>
      <p:grpSp>
        <p:nvGrpSpPr>
          <p:cNvPr id="17" name="Group 16">
            <a:extLst>
              <a:ext uri="{FF2B5EF4-FFF2-40B4-BE49-F238E27FC236}">
                <a16:creationId xmlns:a16="http://schemas.microsoft.com/office/drawing/2014/main" id="{54AFE273-1ECF-BE02-845B-380185B74E7F}"/>
              </a:ext>
            </a:extLst>
          </p:cNvPr>
          <p:cNvGrpSpPr>
            <a:grpSpLocks noChangeAspect="1"/>
          </p:cNvGrpSpPr>
          <p:nvPr/>
        </p:nvGrpSpPr>
        <p:grpSpPr>
          <a:xfrm>
            <a:off x="2117361" y="4924691"/>
            <a:ext cx="7981053" cy="553686"/>
            <a:chOff x="1069963" y="3454942"/>
            <a:chExt cx="10231588" cy="709818"/>
          </a:xfrm>
        </p:grpSpPr>
        <p:pic>
          <p:nvPicPr>
            <p:cNvPr id="18" name="Picture 2">
              <a:extLst>
                <a:ext uri="{FF2B5EF4-FFF2-40B4-BE49-F238E27FC236}">
                  <a16:creationId xmlns:a16="http://schemas.microsoft.com/office/drawing/2014/main" id="{792379A2-32BB-EB33-F932-E5E3DFF28599}"/>
                </a:ext>
              </a:extLst>
            </p:cNvPr>
            <p:cNvPicPr>
              <a:picLocks noChangeAspect="1" noChangeArrowheads="1"/>
            </p:cNvPicPr>
            <p:nvPr/>
          </p:nvPicPr>
          <p:blipFill>
            <a:blip r:embed="rId3">
              <a:extLst>
                <a:ext uri="{96DAC541-7B7A-43D3-8B79-37D633B846F1}">
                  <asvg:svgBlip xmlns:asvg="http://schemas.microsoft.com/office/drawing/2016/SVG/main" r:embed="rId4"/>
                </a:ext>
              </a:extLst>
            </a:blip>
            <a:srcRect l="5545" r="5545"/>
            <a:stretch/>
          </p:blipFill>
          <p:spPr bwMode="auto">
            <a:xfrm>
              <a:off x="1069963" y="3675023"/>
              <a:ext cx="877952" cy="269656"/>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6">
              <a:extLst>
                <a:ext uri="{FF2B5EF4-FFF2-40B4-BE49-F238E27FC236}">
                  <a16:creationId xmlns:a16="http://schemas.microsoft.com/office/drawing/2014/main" id="{84B1CB66-DC73-7CF1-0D27-A9C14ED15679}"/>
                </a:ext>
              </a:extLst>
            </p:cNvPr>
            <p:cNvPicPr>
              <a:picLocks noChangeAspect="1" noChangeArrowheads="1"/>
            </p:cNvPicPr>
            <p:nvPr/>
          </p:nvPicPr>
          <p:blipFill>
            <a:blip r:embed="rId5">
              <a:extLst>
                <a:ext uri="{96DAC541-7B7A-43D3-8B79-37D633B846F1}">
                  <asvg:svgBlip xmlns:asvg="http://schemas.microsoft.com/office/drawing/2016/SVG/main" r:embed="rId6"/>
                </a:ext>
              </a:extLst>
            </a:blip>
            <a:srcRect/>
            <a:stretch/>
          </p:blipFill>
          <p:spPr bwMode="auto">
            <a:xfrm>
              <a:off x="2593684" y="3629845"/>
              <a:ext cx="915060" cy="360024"/>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0">
              <a:extLst>
                <a:ext uri="{FF2B5EF4-FFF2-40B4-BE49-F238E27FC236}">
                  <a16:creationId xmlns:a16="http://schemas.microsoft.com/office/drawing/2014/main" id="{9E2CB51F-7EF4-F561-B503-47FE9C7C979E}"/>
                </a:ext>
              </a:extLst>
            </p:cNvPr>
            <p:cNvPicPr>
              <a:picLocks noChangeAspect="1" noChangeArrowheads="1"/>
            </p:cNvPicPr>
            <p:nvPr/>
          </p:nvPicPr>
          <p:blipFill>
            <a:blip r:embed="rId7">
              <a:extLst>
                <a:ext uri="{96DAC541-7B7A-43D3-8B79-37D633B846F1}">
                  <asvg:svgBlip xmlns:asvg="http://schemas.microsoft.com/office/drawing/2016/SVG/main" r:embed="rId8"/>
                </a:ext>
              </a:extLst>
            </a:blip>
            <a:srcRect/>
            <a:stretch/>
          </p:blipFill>
          <p:spPr bwMode="auto">
            <a:xfrm>
              <a:off x="4126861" y="3735360"/>
              <a:ext cx="1211917" cy="302980"/>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12" descr="An PG&amp;E Logo">
              <a:extLst>
                <a:ext uri="{FF2B5EF4-FFF2-40B4-BE49-F238E27FC236}">
                  <a16:creationId xmlns:a16="http://schemas.microsoft.com/office/drawing/2014/main" id="{A5BBCF24-4FB2-CF0B-32D3-7F6AA0A253CE}"/>
                </a:ext>
              </a:extLst>
            </p:cNvPr>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3479" t="4042" r="15848" b="4308"/>
            <a:stretch/>
          </p:blipFill>
          <p:spPr bwMode="auto">
            <a:xfrm>
              <a:off x="5926212" y="3519204"/>
              <a:ext cx="510197" cy="579612"/>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6">
              <a:extLst>
                <a:ext uri="{FF2B5EF4-FFF2-40B4-BE49-F238E27FC236}">
                  <a16:creationId xmlns:a16="http://schemas.microsoft.com/office/drawing/2014/main" id="{A3082D18-6DBD-ABC6-E572-CA2874A6B166}"/>
                </a:ext>
              </a:extLst>
            </p:cNvPr>
            <p:cNvPicPr>
              <a:picLocks noChangeAspect="1" noChangeArrowheads="1"/>
            </p:cNvPicPr>
            <p:nvPr/>
          </p:nvPicPr>
          <p:blipFill>
            <a:blip r:embed="rId10">
              <a:extLst>
                <a:ext uri="{96DAC541-7B7A-43D3-8B79-37D633B846F1}">
                  <asvg:svgBlip xmlns:asvg="http://schemas.microsoft.com/office/drawing/2016/SVG/main" r:embed="rId11"/>
                </a:ext>
              </a:extLst>
            </a:blip>
            <a:srcRect l="2462" r="2462"/>
            <a:stretch/>
          </p:blipFill>
          <p:spPr bwMode="auto">
            <a:xfrm>
              <a:off x="6917280" y="3637294"/>
              <a:ext cx="1549456" cy="345115"/>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2" descr="A cognizant logo">
              <a:extLst>
                <a:ext uri="{FF2B5EF4-FFF2-40B4-BE49-F238E27FC236}">
                  <a16:creationId xmlns:a16="http://schemas.microsoft.com/office/drawing/2014/main" id="{C13B663A-9647-ABF1-5FAB-A29D35BABFD0}"/>
                </a:ext>
              </a:extLst>
            </p:cNvPr>
            <p:cNvPicPr>
              <a:picLocks noChangeAspect="1"/>
            </p:cNvPicPr>
            <p:nvPr/>
          </p:nvPicPr>
          <p:blipFill rotWithShape="1">
            <a:blip r:embed="rId12">
              <a:extLst>
                <a:ext uri="{BEBA8EAE-BF5A-486C-A8C5-ECC9F3942E4B}">
                  <a14:imgProps xmlns:a14="http://schemas.microsoft.com/office/drawing/2010/main">
                    <a14:imgLayer r:embed="rId13">
                      <a14:imgEffect>
                        <a14:brightnessContrast bright="66000"/>
                      </a14:imgEffect>
                    </a14:imgLayer>
                  </a14:imgProps>
                </a:ext>
              </a:extLst>
            </a:blip>
            <a:srcRect l="8343" t="32845" r="7574" b="34916"/>
            <a:stretch/>
          </p:blipFill>
          <p:spPr>
            <a:xfrm>
              <a:off x="8769177" y="3675023"/>
              <a:ext cx="1266930" cy="323850"/>
            </a:xfrm>
            <a:prstGeom prst="rect">
              <a:avLst/>
            </a:prstGeom>
          </p:spPr>
        </p:pic>
        <p:pic>
          <p:nvPicPr>
            <p:cNvPr id="24" name="Picture 14">
              <a:extLst>
                <a:ext uri="{FF2B5EF4-FFF2-40B4-BE49-F238E27FC236}">
                  <a16:creationId xmlns:a16="http://schemas.microsoft.com/office/drawing/2014/main" id="{CCAC5540-9090-68C3-9FDF-C09F31C4DFE8}"/>
                </a:ext>
              </a:extLst>
            </p:cNvPr>
            <p:cNvPicPr>
              <a:picLocks noChangeAspect="1" noChangeArrowheads="1"/>
            </p:cNvPicPr>
            <p:nvPr/>
          </p:nvPicPr>
          <p:blipFill>
            <a:blip r:embed="rId14">
              <a:extLst>
                <a:ext uri="{96DAC541-7B7A-43D3-8B79-37D633B846F1}">
                  <asvg:svgBlip xmlns:asvg="http://schemas.microsoft.com/office/drawing/2016/SVG/main" r:embed="rId15"/>
                </a:ext>
              </a:extLst>
            </a:blip>
            <a:srcRect/>
            <a:stretch/>
          </p:blipFill>
          <p:spPr bwMode="auto">
            <a:xfrm>
              <a:off x="10399893" y="3454942"/>
              <a:ext cx="901658" cy="70981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5" name="Group 24">
            <a:extLst>
              <a:ext uri="{FF2B5EF4-FFF2-40B4-BE49-F238E27FC236}">
                <a16:creationId xmlns:a16="http://schemas.microsoft.com/office/drawing/2014/main" id="{824F251D-4CBD-4A6C-1C6D-D20AC5128A8D}"/>
              </a:ext>
            </a:extLst>
          </p:cNvPr>
          <p:cNvGrpSpPr>
            <a:grpSpLocks noChangeAspect="1"/>
          </p:cNvGrpSpPr>
          <p:nvPr/>
        </p:nvGrpSpPr>
        <p:grpSpPr>
          <a:xfrm>
            <a:off x="2002004" y="5492957"/>
            <a:ext cx="8456803" cy="474778"/>
            <a:chOff x="879057" y="4608576"/>
            <a:chExt cx="10303277" cy="578442"/>
          </a:xfrm>
        </p:grpSpPr>
        <p:pic>
          <p:nvPicPr>
            <p:cNvPr id="26" name="Picture 16" descr="A virgin Money logo">
              <a:extLst>
                <a:ext uri="{FF2B5EF4-FFF2-40B4-BE49-F238E27FC236}">
                  <a16:creationId xmlns:a16="http://schemas.microsoft.com/office/drawing/2014/main" id="{8BB8F5FB-5517-2E01-92D1-9BCB82352754}"/>
                </a:ext>
              </a:extLst>
            </p:cNvPr>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879057" y="4834576"/>
              <a:ext cx="1037968" cy="230096"/>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18" descr="An HP logo">
              <a:extLst>
                <a:ext uri="{FF2B5EF4-FFF2-40B4-BE49-F238E27FC236}">
                  <a16:creationId xmlns:a16="http://schemas.microsoft.com/office/drawing/2014/main" id="{EE8E2065-AC31-BD46-55CC-C31DCBD91EED}"/>
                </a:ext>
              </a:extLst>
            </p:cNvPr>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2460393" y="4608576"/>
              <a:ext cx="578444" cy="578442"/>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0">
              <a:extLst>
                <a:ext uri="{FF2B5EF4-FFF2-40B4-BE49-F238E27FC236}">
                  <a16:creationId xmlns:a16="http://schemas.microsoft.com/office/drawing/2014/main" id="{657C75EA-2AF7-44EF-FC3C-735B1AD2CAF4}"/>
                </a:ext>
              </a:extLst>
            </p:cNvPr>
            <p:cNvPicPr>
              <a:picLocks noChangeAspect="1" noChangeArrowheads="1"/>
            </p:cNvPicPr>
            <p:nvPr/>
          </p:nvPicPr>
          <p:blipFill>
            <a:blip r:embed="rId18">
              <a:extLst>
                <a:ext uri="{96DAC541-7B7A-43D3-8B79-37D633B846F1}">
                  <asvg:svgBlip xmlns:asvg="http://schemas.microsoft.com/office/drawing/2016/SVG/main" r:embed="rId19"/>
                </a:ext>
              </a:extLst>
            </a:blip>
            <a:srcRect t="5952" b="5952"/>
            <a:stretch/>
          </p:blipFill>
          <p:spPr bwMode="auto">
            <a:xfrm>
              <a:off x="3584819" y="4798148"/>
              <a:ext cx="1092290" cy="342989"/>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2">
              <a:extLst>
                <a:ext uri="{FF2B5EF4-FFF2-40B4-BE49-F238E27FC236}">
                  <a16:creationId xmlns:a16="http://schemas.microsoft.com/office/drawing/2014/main" id="{1E9019D0-6E54-A9A2-21E1-58877B05994A}"/>
                </a:ext>
              </a:extLst>
            </p:cNvPr>
            <p:cNvPicPr>
              <a:picLocks noChangeAspect="1" noChangeArrowheads="1"/>
            </p:cNvPicPr>
            <p:nvPr/>
          </p:nvPicPr>
          <p:blipFill>
            <a:blip r:embed="rId20">
              <a:extLst>
                <a:ext uri="{96DAC541-7B7A-43D3-8B79-37D633B846F1}">
                  <asvg:svgBlip xmlns:asvg="http://schemas.microsoft.com/office/drawing/2016/SVG/main" r:embed="rId21"/>
                </a:ext>
              </a:extLst>
            </a:blip>
            <a:srcRect/>
            <a:stretch/>
          </p:blipFill>
          <p:spPr bwMode="auto">
            <a:xfrm>
              <a:off x="5269429" y="4747092"/>
              <a:ext cx="1224812" cy="301408"/>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28">
              <a:extLst>
                <a:ext uri="{FF2B5EF4-FFF2-40B4-BE49-F238E27FC236}">
                  <a16:creationId xmlns:a16="http://schemas.microsoft.com/office/drawing/2014/main" id="{DFA79F32-5B2C-C723-3FFC-22B6BFA8B6EB}"/>
                </a:ext>
              </a:extLst>
            </p:cNvPr>
            <p:cNvPicPr>
              <a:picLocks noChangeAspect="1" noChangeArrowheads="1"/>
            </p:cNvPicPr>
            <p:nvPr/>
          </p:nvPicPr>
          <p:blipFill>
            <a:blip r:embed="rId22">
              <a:extLst>
                <a:ext uri="{96DAC541-7B7A-43D3-8B79-37D633B846F1}">
                  <asvg:svgBlip xmlns:asvg="http://schemas.microsoft.com/office/drawing/2016/SVG/main" r:embed="rId23"/>
                </a:ext>
              </a:extLst>
            </a:blip>
            <a:srcRect/>
            <a:stretch/>
          </p:blipFill>
          <p:spPr bwMode="auto">
            <a:xfrm>
              <a:off x="8758177" y="4612454"/>
              <a:ext cx="1339351" cy="486694"/>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30" descr="An Post logo">
              <a:extLst>
                <a:ext uri="{FF2B5EF4-FFF2-40B4-BE49-F238E27FC236}">
                  <a16:creationId xmlns:a16="http://schemas.microsoft.com/office/drawing/2014/main" id="{6C0ACC94-D7E2-704A-71B9-EC3D5019E584}"/>
                </a:ext>
              </a:extLst>
            </p:cNvPr>
            <p:cNvPicPr>
              <a:picLocks noChangeAspect="1" noChangeArrowheads="1"/>
            </p:cNvPicPr>
            <p:nvPr/>
          </p:nvPicPr>
          <p:blipFill rotWithShape="1">
            <a:blip r:embed="rId24" cstate="print">
              <a:extLst>
                <a:ext uri="{28A0092B-C50C-407E-A947-70E740481C1C}">
                  <a14:useLocalDpi xmlns:a14="http://schemas.microsoft.com/office/drawing/2010/main" val="0"/>
                </a:ext>
              </a:extLst>
            </a:blip>
            <a:srcRect l="16133" t="26667" r="15333" b="26400"/>
            <a:stretch/>
          </p:blipFill>
          <p:spPr bwMode="auto">
            <a:xfrm>
              <a:off x="10519110" y="4683658"/>
              <a:ext cx="663224" cy="454192"/>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31">
              <a:extLst>
                <a:ext uri="{FF2B5EF4-FFF2-40B4-BE49-F238E27FC236}">
                  <a16:creationId xmlns:a16="http://schemas.microsoft.com/office/drawing/2014/main" id="{4C2325C7-0605-B1EE-D863-EAA7A7529B53}"/>
                </a:ext>
              </a:extLst>
            </p:cNvPr>
            <p:cNvPicPr>
              <a:picLocks noChangeAspect="1"/>
            </p:cNvPicPr>
            <p:nvPr/>
          </p:nvPicPr>
          <p:blipFill>
            <a:blip r:embed="rId25">
              <a:extLst>
                <a:ext uri="{96DAC541-7B7A-43D3-8B79-37D633B846F1}">
                  <asvg:svgBlip xmlns:asvg="http://schemas.microsoft.com/office/drawing/2016/SVG/main" r:embed="rId26"/>
                </a:ext>
              </a:extLst>
            </a:blip>
            <a:srcRect/>
            <a:stretch/>
          </p:blipFill>
          <p:spPr>
            <a:xfrm>
              <a:off x="6847714" y="4666115"/>
              <a:ext cx="1488882" cy="398097"/>
            </a:xfrm>
            <a:prstGeom prst="rect">
              <a:avLst/>
            </a:prstGeom>
          </p:spPr>
        </p:pic>
      </p:grpSp>
      <p:sp>
        <p:nvSpPr>
          <p:cNvPr id="33" name="Title 11">
            <a:extLst>
              <a:ext uri="{FF2B5EF4-FFF2-40B4-BE49-F238E27FC236}">
                <a16:creationId xmlns:a16="http://schemas.microsoft.com/office/drawing/2014/main" id="{76BD29FF-A5A8-EC73-F4DE-6E4E68D7D423}"/>
              </a:ext>
            </a:extLst>
          </p:cNvPr>
          <p:cNvSpPr txBox="1">
            <a:spLocks/>
          </p:cNvSpPr>
          <p:nvPr/>
        </p:nvSpPr>
        <p:spPr bwMode="auto">
          <a:xfrm>
            <a:off x="6551242" y="3230503"/>
            <a:ext cx="4339379" cy="1062666"/>
          </a:xfrm>
          <a:prstGeom prst="round2SameRect">
            <a:avLst>
              <a:gd name="adj1" fmla="val 4122"/>
              <a:gd name="adj2" fmla="val 0"/>
            </a:avLst>
          </a:prstGeom>
          <a:noFill/>
          <a:ln w="63897" cap="flat">
            <a:noFill/>
            <a:prstDash val="solid"/>
            <a:miter/>
          </a:ln>
          <a:effectLst>
            <a:outerShdw blurRad="63500" dist="63500" dir="2400000" algn="tl" rotWithShape="0">
              <a:srgbClr val="454142">
                <a:alpha val="2000"/>
              </a:srgbClr>
            </a:outerShdw>
          </a:effectLst>
        </p:spPr>
        <p:txBody>
          <a:bodyPr rot="0" spcFirstLastPara="0" vertOverflow="overflow" horzOverflow="overflow" vert="horz" wrap="square" lIns="0" tIns="0" rIns="0" bIns="18288" numCol="1" spcCol="0" rtlCol="0" fromWordArt="0" anchor="ctr" anchorCtr="0" forceAA="0" compatLnSpc="1">
            <a:prstTxWarp prst="textNoShape">
              <a:avLst/>
            </a:prstTxWarp>
            <a:no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300" b="1" spc="-600">
                <a:ln>
                  <a:noFill/>
                </a:ln>
                <a:gradFill>
                  <a:gsLst>
                    <a:gs pos="0">
                      <a:srgbClr val="FF5C39"/>
                    </a:gs>
                    <a:gs pos="32000">
                      <a:srgbClr val="C03BC4"/>
                    </a:gs>
                    <a:gs pos="68000">
                      <a:srgbClr val="0078D4"/>
                    </a:gs>
                    <a:gs pos="100000">
                      <a:srgbClr val="2CC6C3"/>
                    </a:gs>
                  </a:gsLst>
                  <a:lin ang="0" scaled="0"/>
                </a:gradFill>
                <a:latin typeface="Segoe UI Variable Display Semibold" pitchFamily="2" charset="0"/>
                <a:cs typeface="Segoe UI Variable Display Semibold" pitchFamily="2" charset="0"/>
              </a:rPr>
              <a:t>90%</a:t>
            </a:r>
            <a:endParaRPr kumimoji="0" lang="en-US" sz="10300" b="1" i="0" u="none" strike="noStrike" kern="1200" cap="none" spc="-600" normalizeH="0" baseline="0" noProof="0">
              <a:ln>
                <a:noFill/>
              </a:ln>
              <a:gradFill>
                <a:gsLst>
                  <a:gs pos="0">
                    <a:srgbClr val="FF5C39"/>
                  </a:gs>
                  <a:gs pos="32000">
                    <a:srgbClr val="C03BC4"/>
                  </a:gs>
                  <a:gs pos="68000">
                    <a:srgbClr val="0078D4"/>
                  </a:gs>
                  <a:gs pos="100000">
                    <a:srgbClr val="2CC6C3"/>
                  </a:gs>
                </a:gsLst>
                <a:lin ang="0" scaled="0"/>
              </a:gradFill>
              <a:effectLst/>
              <a:uLnTx/>
              <a:uFillTx/>
              <a:latin typeface="Segoe UI Variable Display Semibold" pitchFamily="2" charset="0"/>
              <a:ea typeface="+mn-ea"/>
              <a:cs typeface="Segoe UI Variable Display Semibold" pitchFamily="2" charset="0"/>
            </a:endParaRPr>
          </a:p>
        </p:txBody>
      </p:sp>
      <p:sp>
        <p:nvSpPr>
          <p:cNvPr id="34" name="Title 13">
            <a:extLst>
              <a:ext uri="{FF2B5EF4-FFF2-40B4-BE49-F238E27FC236}">
                <a16:creationId xmlns:a16="http://schemas.microsoft.com/office/drawing/2014/main" id="{E438CA96-22FD-5783-46C0-C71F620EFD83}"/>
              </a:ext>
            </a:extLst>
          </p:cNvPr>
          <p:cNvSpPr txBox="1">
            <a:spLocks/>
          </p:cNvSpPr>
          <p:nvPr/>
        </p:nvSpPr>
        <p:spPr>
          <a:xfrm>
            <a:off x="1816124" y="1660705"/>
            <a:ext cx="3309893" cy="861774"/>
          </a:xfrm>
          <a:prstGeom prst="rect">
            <a:avLst/>
          </a:prstGeom>
        </p:spPr>
        <p:txBody>
          <a:bodyPr vert="horz" wrap="square" lIns="0" tIns="0" rIns="0" bIns="0" rtlCol="0" anchor="t">
            <a:spAutoFit/>
          </a:bodyPr>
          <a:lstStyle>
            <a:lvl1pPr algn="ctr" defTabSz="932742" rtl="0" eaLnBrk="1" latinLnBrk="0" hangingPunct="1">
              <a:lnSpc>
                <a:spcPct val="100000"/>
              </a:lnSpc>
              <a:spcBef>
                <a:spcPct val="0"/>
              </a:spcBef>
              <a:buNone/>
              <a:defRPr lang="en-US" sz="3200" b="0" i="0" kern="1200" cap="none" spc="-50" baseline="0">
                <a:ln w="3175">
                  <a:noFill/>
                </a:ln>
                <a:solidFill>
                  <a:schemeClr val="tx1"/>
                </a:solidFill>
                <a:effectLst/>
                <a:latin typeface="+mj-lt"/>
                <a:ea typeface="+mn-ea"/>
                <a:cs typeface="Segoe UI Semibold" panose="020B0502040204020203" pitchFamily="34" charset="0"/>
              </a:defRPr>
            </a:lvl1pPr>
          </a:lstStyle>
          <a:p>
            <a:pPr marL="0" marR="0" lvl="0" indent="0" algn="ctr" defTabSz="932742" rtl="0" eaLnBrk="1" fontAlgn="auto" latinLnBrk="0" hangingPunct="1">
              <a:lnSpc>
                <a:spcPct val="100000"/>
              </a:lnSpc>
              <a:spcBef>
                <a:spcPct val="0"/>
              </a:spcBef>
              <a:spcAft>
                <a:spcPts val="0"/>
              </a:spcAft>
              <a:buClrTx/>
              <a:buSzTx/>
              <a:buFontTx/>
              <a:buNone/>
              <a:tabLst/>
              <a:defRPr/>
            </a:pPr>
            <a:r>
              <a:rPr kumimoji="0" lang="en-US" sz="2800" b="1" i="0" u="none" strike="noStrike" kern="1200" cap="none" spc="-50" normalizeH="0" baseline="0" noProof="0">
                <a:ln w="3175">
                  <a:noFill/>
                </a:ln>
                <a:solidFill>
                  <a:srgbClr val="FFFFFF"/>
                </a:solidFill>
                <a:effectLst/>
                <a:uLnTx/>
                <a:uFillTx/>
                <a:latin typeface="Segoe UI Variable Display Semibold" pitchFamily="2" charset="0"/>
                <a:ea typeface="+mn-ea"/>
                <a:cs typeface="Segoe UI Variable Display Semibold" pitchFamily="2" charset="0"/>
              </a:rPr>
              <a:t>Copilot Studio</a:t>
            </a:r>
            <a:br>
              <a:rPr kumimoji="0" lang="en-US" sz="2800" b="1" i="0" u="none" strike="noStrike" kern="1200" cap="none" spc="-50" normalizeH="0" baseline="0" noProof="0">
                <a:ln w="3175">
                  <a:noFill/>
                </a:ln>
                <a:solidFill>
                  <a:srgbClr val="FFFFFF"/>
                </a:solidFill>
                <a:effectLst/>
                <a:uLnTx/>
                <a:uFillTx/>
                <a:latin typeface="Segoe UI Variable Display Semibold" pitchFamily="2" charset="0"/>
                <a:ea typeface="+mn-ea"/>
                <a:cs typeface="Segoe UI Variable Display Semibold" pitchFamily="2" charset="0"/>
              </a:rPr>
            </a:br>
            <a:r>
              <a:rPr kumimoji="0" lang="en-US" sz="2800" b="1" i="0" u="none" strike="noStrike" kern="1200" cap="none" spc="-50" normalizeH="0" baseline="0" noProof="0">
                <a:ln w="3175">
                  <a:noFill/>
                </a:ln>
                <a:solidFill>
                  <a:srgbClr val="FFFFFF"/>
                </a:solidFill>
                <a:effectLst/>
                <a:uLnTx/>
                <a:uFillTx/>
                <a:latin typeface="Segoe UI Variable Display Semibold" pitchFamily="2" charset="0"/>
                <a:ea typeface="+mn-ea"/>
                <a:cs typeface="Segoe UI Variable Display Semibold" pitchFamily="2" charset="0"/>
              </a:rPr>
              <a:t>customers</a:t>
            </a:r>
          </a:p>
        </p:txBody>
      </p:sp>
      <p:sp>
        <p:nvSpPr>
          <p:cNvPr id="35" name="Title 13">
            <a:extLst>
              <a:ext uri="{FF2B5EF4-FFF2-40B4-BE49-F238E27FC236}">
                <a16:creationId xmlns:a16="http://schemas.microsoft.com/office/drawing/2014/main" id="{7A93AF6E-1580-393B-A975-925CD6FF2D0A}"/>
              </a:ext>
            </a:extLst>
          </p:cNvPr>
          <p:cNvSpPr txBox="1">
            <a:spLocks/>
          </p:cNvSpPr>
          <p:nvPr/>
        </p:nvSpPr>
        <p:spPr>
          <a:xfrm>
            <a:off x="7065984" y="1660705"/>
            <a:ext cx="3309893" cy="1292662"/>
          </a:xfrm>
          <a:prstGeom prst="rect">
            <a:avLst/>
          </a:prstGeom>
        </p:spPr>
        <p:txBody>
          <a:bodyPr vert="horz" wrap="square" lIns="0" tIns="0" rIns="0" bIns="0" rtlCol="0" anchor="t">
            <a:spAutoFit/>
          </a:bodyPr>
          <a:lstStyle>
            <a:lvl1pPr algn="ctr" defTabSz="932742" rtl="0" eaLnBrk="1" latinLnBrk="0" hangingPunct="1">
              <a:lnSpc>
                <a:spcPct val="100000"/>
              </a:lnSpc>
              <a:spcBef>
                <a:spcPct val="0"/>
              </a:spcBef>
              <a:buNone/>
              <a:defRPr lang="en-US" sz="3200" b="0" i="0" kern="1200" cap="none" spc="-50" baseline="0">
                <a:ln w="3175">
                  <a:noFill/>
                </a:ln>
                <a:solidFill>
                  <a:schemeClr val="tx1"/>
                </a:solidFill>
                <a:effectLst/>
                <a:latin typeface="+mj-lt"/>
                <a:ea typeface="+mn-ea"/>
                <a:cs typeface="Segoe UI Semibold" panose="020B0502040204020203" pitchFamily="34" charset="0"/>
              </a:defRPr>
            </a:lvl1pPr>
          </a:lstStyle>
          <a:p>
            <a:pPr lvl="0">
              <a:defRPr/>
            </a:pPr>
            <a:r>
              <a:rPr lang="en-US" sz="2800" b="1">
                <a:solidFill>
                  <a:srgbClr val="FFFFFF"/>
                </a:solidFill>
                <a:latin typeface="Segoe UI Variable Display Semibold" pitchFamily="2" charset="0"/>
                <a:cs typeface="Segoe UI Variable Display Semibold" pitchFamily="2" charset="0"/>
              </a:rPr>
              <a:t>of the Fortune 500 have used</a:t>
            </a:r>
          </a:p>
          <a:p>
            <a:pPr lvl="0">
              <a:defRPr/>
            </a:pPr>
            <a:r>
              <a:rPr lang="en-US" sz="2800" b="1">
                <a:solidFill>
                  <a:srgbClr val="FFFFFF"/>
                </a:solidFill>
                <a:latin typeface="Segoe UI Variable Display Semibold" pitchFamily="2" charset="0"/>
                <a:cs typeface="Segoe UI Variable Display Semibold" pitchFamily="2" charset="0"/>
              </a:rPr>
              <a:t>Copilot Studio</a:t>
            </a:r>
            <a:endParaRPr kumimoji="0" lang="en-US" sz="2800" b="1" i="0" u="none" strike="noStrike" kern="1200" cap="none" spc="-50" normalizeH="0" baseline="0" noProof="0">
              <a:ln w="3175">
                <a:noFill/>
              </a:ln>
              <a:solidFill>
                <a:srgbClr val="FFFFFF"/>
              </a:solidFill>
              <a:effectLst/>
              <a:uLnTx/>
              <a:uFillTx/>
              <a:latin typeface="Segoe UI Variable Display Semibold" pitchFamily="2" charset="0"/>
              <a:ea typeface="+mn-ea"/>
              <a:cs typeface="Segoe UI Variable Display Semibold" pitchFamily="2" charset="0"/>
            </a:endParaRPr>
          </a:p>
        </p:txBody>
      </p:sp>
    </p:spTree>
    <p:extLst>
      <p:ext uri="{BB962C8B-B14F-4D97-AF65-F5344CB8AC3E}">
        <p14:creationId xmlns:p14="http://schemas.microsoft.com/office/powerpoint/2010/main" val="429446462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42" presetClass="path" presetSubtype="0" decel="100000" fill="hold" grpId="1" nodeType="withEffect">
                                  <p:stCondLst>
                                    <p:cond delay="100"/>
                                  </p:stCondLst>
                                  <p:childTnLst>
                                    <p:animMotion origin="layout" path="M 4.58333E-6 -4.81481E-6 L 4.58333E-6 0.03542 " pathEditMode="relative" rAng="0" ptsTypes="AA">
                                      <p:cBhvr>
                                        <p:cTn id="9" dur="700" spd="-100000" fill="hold"/>
                                        <p:tgtEl>
                                          <p:spTgt spid="16"/>
                                        </p:tgtEl>
                                        <p:attrNameLst>
                                          <p:attrName>ppt_x</p:attrName>
                                          <p:attrName>ppt_y</p:attrName>
                                        </p:attrNameLst>
                                      </p:cBhvr>
                                      <p:rCtr x="0" y="1759"/>
                                    </p:animMotion>
                                  </p:childTnLst>
                                </p:cTn>
                              </p:par>
                              <p:par>
                                <p:cTn id="10" presetID="10" presetClass="entr" presetSubtype="0" fill="hold" nodeType="withEffect">
                                  <p:stCondLst>
                                    <p:cond delay="20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par>
                                <p:cTn id="13" presetID="42" presetClass="path" presetSubtype="0" decel="100000" fill="hold" nodeType="withEffect">
                                  <p:stCondLst>
                                    <p:cond delay="200"/>
                                  </p:stCondLst>
                                  <p:childTnLst>
                                    <p:animMotion origin="layout" path="M -1.45833E-6 -3.33333E-6 L -1.45833E-6 0.03542 " pathEditMode="relative" rAng="0" ptsTypes="AA">
                                      <p:cBhvr>
                                        <p:cTn id="14" dur="700" spd="-100000" fill="hold"/>
                                        <p:tgtEl>
                                          <p:spTgt spid="17"/>
                                        </p:tgtEl>
                                        <p:attrNameLst>
                                          <p:attrName>ppt_x</p:attrName>
                                          <p:attrName>ppt_y</p:attrName>
                                        </p:attrNameLst>
                                      </p:cBhvr>
                                      <p:rCtr x="0" y="1759"/>
                                    </p:animMotion>
                                  </p:childTnLst>
                                </p:cTn>
                              </p:par>
                              <p:par>
                                <p:cTn id="15" presetID="10" presetClass="entr" presetSubtype="0" fill="hold" nodeType="withEffect">
                                  <p:stCondLst>
                                    <p:cond delay="30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500"/>
                                        <p:tgtEl>
                                          <p:spTgt spid="25"/>
                                        </p:tgtEl>
                                      </p:cBhvr>
                                    </p:animEffect>
                                  </p:childTnLst>
                                </p:cTn>
                              </p:par>
                              <p:par>
                                <p:cTn id="18" presetID="42" presetClass="path" presetSubtype="0" decel="100000" fill="hold" nodeType="withEffect">
                                  <p:stCondLst>
                                    <p:cond delay="300"/>
                                  </p:stCondLst>
                                  <p:childTnLst>
                                    <p:animMotion origin="layout" path="M 2.5E-6 3.33333E-6 L 2.5E-6 0.03541 " pathEditMode="relative" rAng="0" ptsTypes="AA">
                                      <p:cBhvr>
                                        <p:cTn id="19" dur="700" spd="-100000" fill="hold"/>
                                        <p:tgtEl>
                                          <p:spTgt spid="25"/>
                                        </p:tgtEl>
                                        <p:attrNameLst>
                                          <p:attrName>ppt_x</p:attrName>
                                          <p:attrName>ppt_y</p:attrName>
                                        </p:attrNameLst>
                                      </p:cBhvr>
                                      <p:rCtr x="0" y="1759"/>
                                    </p:animMotion>
                                  </p:childTnLst>
                                </p:cTn>
                              </p:par>
                              <p:par>
                                <p:cTn id="20" presetID="10" presetClass="entr" presetSubtype="0"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par>
                                <p:cTn id="23" presetID="42" presetClass="path" presetSubtype="0" decel="100000" fill="hold" grpId="1" nodeType="withEffect">
                                  <p:stCondLst>
                                    <p:cond delay="0"/>
                                  </p:stCondLst>
                                  <p:childTnLst>
                                    <p:animMotion origin="layout" path="M 0 2.96296E-6 L 0 0.03541 " pathEditMode="relative" rAng="0" ptsTypes="AA">
                                      <p:cBhvr>
                                        <p:cTn id="24" dur="700" spd="-100000" fill="hold"/>
                                        <p:tgtEl>
                                          <p:spTgt spid="14"/>
                                        </p:tgtEl>
                                        <p:attrNameLst>
                                          <p:attrName>ppt_x</p:attrName>
                                          <p:attrName>ppt_y</p:attrName>
                                        </p:attrNameLst>
                                      </p:cBhvr>
                                      <p:rCtr x="0" y="1759"/>
                                    </p:animMotion>
                                  </p:childTnLst>
                                </p:cTn>
                              </p:par>
                              <p:par>
                                <p:cTn id="25" presetID="10" presetClass="entr" presetSubtype="0" fill="hold" grpId="0" nodeType="withEffect">
                                  <p:stCondLst>
                                    <p:cond delay="20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par>
                                <p:cTn id="28" presetID="42" presetClass="path" presetSubtype="0" decel="100000" fill="hold" grpId="1" nodeType="withEffect">
                                  <p:stCondLst>
                                    <p:cond delay="200"/>
                                  </p:stCondLst>
                                  <p:childTnLst>
                                    <p:animMotion origin="layout" path="M 2.5E-6 1.11111E-6 L 2.5E-6 0.03542 " pathEditMode="relative" rAng="0" ptsTypes="AA">
                                      <p:cBhvr>
                                        <p:cTn id="29" dur="700" spd="-100000" fill="hold"/>
                                        <p:tgtEl>
                                          <p:spTgt spid="13"/>
                                        </p:tgtEl>
                                        <p:attrNameLst>
                                          <p:attrName>ppt_x</p:attrName>
                                          <p:attrName>ppt_y</p:attrName>
                                        </p:attrNameLst>
                                      </p:cBhvr>
                                      <p:rCtr x="0" y="1759"/>
                                    </p:animMotion>
                                  </p:childTnLst>
                                </p:cTn>
                              </p:par>
                              <p:par>
                                <p:cTn id="30" presetID="10" presetClass="entr" presetSubtype="0" fill="hold" grpId="0" nodeType="withEffect">
                                  <p:stCondLst>
                                    <p:cond delay="100"/>
                                  </p:stCondLst>
                                  <p:childTnLst>
                                    <p:set>
                                      <p:cBhvr>
                                        <p:cTn id="31" dur="1" fill="hold">
                                          <p:stCondLst>
                                            <p:cond delay="0"/>
                                          </p:stCondLst>
                                        </p:cTn>
                                        <p:tgtEl>
                                          <p:spTgt spid="33"/>
                                        </p:tgtEl>
                                        <p:attrNameLst>
                                          <p:attrName>style.visibility</p:attrName>
                                        </p:attrNameLst>
                                      </p:cBhvr>
                                      <p:to>
                                        <p:strVal val="visible"/>
                                      </p:to>
                                    </p:set>
                                    <p:animEffect transition="in" filter="fade">
                                      <p:cBhvr>
                                        <p:cTn id="32" dur="500"/>
                                        <p:tgtEl>
                                          <p:spTgt spid="33"/>
                                        </p:tgtEl>
                                      </p:cBhvr>
                                    </p:animEffect>
                                  </p:childTnLst>
                                </p:cTn>
                              </p:par>
                              <p:par>
                                <p:cTn id="33" presetID="42" presetClass="path" presetSubtype="0" decel="100000" fill="hold" grpId="1" nodeType="withEffect">
                                  <p:stCondLst>
                                    <p:cond delay="100"/>
                                  </p:stCondLst>
                                  <p:childTnLst>
                                    <p:animMotion origin="layout" path="M -4.375E-6 3.7037E-7 L -4.375E-6 0.03542 " pathEditMode="relative" rAng="0" ptsTypes="AA">
                                      <p:cBhvr>
                                        <p:cTn id="34" dur="700" spd="-100000" fill="hold"/>
                                        <p:tgtEl>
                                          <p:spTgt spid="33"/>
                                        </p:tgtEl>
                                        <p:attrNameLst>
                                          <p:attrName>ppt_x</p:attrName>
                                          <p:attrName>ppt_y</p:attrName>
                                        </p:attrNameLst>
                                      </p:cBhvr>
                                      <p:rCtr x="0" y="1759"/>
                                    </p:animMotion>
                                  </p:childTnLst>
                                </p:cTn>
                              </p:par>
                              <p:par>
                                <p:cTn id="35" presetID="10" presetClass="entr" presetSubtype="0" fill="hold" grpId="0" nodeType="withEffect">
                                  <p:stCondLst>
                                    <p:cond delay="0"/>
                                  </p:stCondLst>
                                  <p:childTnLst>
                                    <p:set>
                                      <p:cBhvr>
                                        <p:cTn id="36" dur="1" fill="hold">
                                          <p:stCondLst>
                                            <p:cond delay="0"/>
                                          </p:stCondLst>
                                        </p:cTn>
                                        <p:tgtEl>
                                          <p:spTgt spid="34"/>
                                        </p:tgtEl>
                                        <p:attrNameLst>
                                          <p:attrName>style.visibility</p:attrName>
                                        </p:attrNameLst>
                                      </p:cBhvr>
                                      <p:to>
                                        <p:strVal val="visible"/>
                                      </p:to>
                                    </p:set>
                                    <p:animEffect transition="in" filter="fade">
                                      <p:cBhvr>
                                        <p:cTn id="37" dur="500"/>
                                        <p:tgtEl>
                                          <p:spTgt spid="34"/>
                                        </p:tgtEl>
                                      </p:cBhvr>
                                    </p:animEffect>
                                  </p:childTnLst>
                                </p:cTn>
                              </p:par>
                              <p:par>
                                <p:cTn id="38" presetID="42" presetClass="path" presetSubtype="0" decel="100000" fill="hold" grpId="1" nodeType="withEffect">
                                  <p:stCondLst>
                                    <p:cond delay="0"/>
                                  </p:stCondLst>
                                  <p:childTnLst>
                                    <p:animMotion origin="layout" path="M 4.58333E-6 2.22222E-6 L 4.58333E-6 0.03541 " pathEditMode="relative" rAng="0" ptsTypes="AA">
                                      <p:cBhvr>
                                        <p:cTn id="39" dur="700" spd="-100000" fill="hold"/>
                                        <p:tgtEl>
                                          <p:spTgt spid="34"/>
                                        </p:tgtEl>
                                        <p:attrNameLst>
                                          <p:attrName>ppt_x</p:attrName>
                                          <p:attrName>ppt_y</p:attrName>
                                        </p:attrNameLst>
                                      </p:cBhvr>
                                      <p:rCtr x="0" y="1759"/>
                                    </p:animMotion>
                                  </p:childTnLst>
                                </p:cTn>
                              </p:par>
                              <p:par>
                                <p:cTn id="40" presetID="10" presetClass="entr" presetSubtype="0" fill="hold" grpId="0" nodeType="withEffect">
                                  <p:stCondLst>
                                    <p:cond delay="0"/>
                                  </p:stCondLst>
                                  <p:childTnLst>
                                    <p:set>
                                      <p:cBhvr>
                                        <p:cTn id="41" dur="1" fill="hold">
                                          <p:stCondLst>
                                            <p:cond delay="0"/>
                                          </p:stCondLst>
                                        </p:cTn>
                                        <p:tgtEl>
                                          <p:spTgt spid="35"/>
                                        </p:tgtEl>
                                        <p:attrNameLst>
                                          <p:attrName>style.visibility</p:attrName>
                                        </p:attrNameLst>
                                      </p:cBhvr>
                                      <p:to>
                                        <p:strVal val="visible"/>
                                      </p:to>
                                    </p:set>
                                    <p:animEffect transition="in" filter="fade">
                                      <p:cBhvr>
                                        <p:cTn id="42" dur="500"/>
                                        <p:tgtEl>
                                          <p:spTgt spid="35"/>
                                        </p:tgtEl>
                                      </p:cBhvr>
                                    </p:animEffect>
                                  </p:childTnLst>
                                </p:cTn>
                              </p:par>
                              <p:par>
                                <p:cTn id="43" presetID="42" presetClass="path" presetSubtype="0" decel="100000" fill="hold" grpId="1" nodeType="withEffect">
                                  <p:stCondLst>
                                    <p:cond delay="0"/>
                                  </p:stCondLst>
                                  <p:childTnLst>
                                    <p:animMotion origin="layout" path="M -4.375E-6 1.85185E-6 L -4.375E-6 0.03541 " pathEditMode="relative" rAng="0" ptsTypes="AA">
                                      <p:cBhvr>
                                        <p:cTn id="44" dur="700" spd="-100000" fill="hold"/>
                                        <p:tgtEl>
                                          <p:spTgt spid="35"/>
                                        </p:tgtEl>
                                        <p:attrNameLst>
                                          <p:attrName>ppt_x</p:attrName>
                                          <p:attrName>ppt_y</p:attrName>
                                        </p:attrNameLst>
                                      </p:cBhvr>
                                      <p:rCtr x="0" y="175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14" grpId="0"/>
      <p:bldP spid="14" grpId="1"/>
      <p:bldP spid="16" grpId="0"/>
      <p:bldP spid="16" grpId="1"/>
      <p:bldP spid="33" grpId="0"/>
      <p:bldP spid="33" grpId="1"/>
      <p:bldP spid="34" grpId="0"/>
      <p:bldP spid="34" grpId="1"/>
      <p:bldP spid="35" grpId="0"/>
      <p:bldP spid="35"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Oval thin">
            <a:extLst>
              <a:ext uri="{FF2B5EF4-FFF2-40B4-BE49-F238E27FC236}">
                <a16:creationId xmlns:a16="http://schemas.microsoft.com/office/drawing/2014/main" id="{5B5D2EC2-2297-67BA-085B-40ADAE63BF07}"/>
              </a:ext>
            </a:extLst>
          </p:cNvPr>
          <p:cNvSpPr/>
          <p:nvPr/>
        </p:nvSpPr>
        <p:spPr bwMode="auto">
          <a:xfrm>
            <a:off x="3745880" y="1177447"/>
            <a:ext cx="4602831" cy="4602834"/>
          </a:xfrm>
          <a:prstGeom prst="ellipse">
            <a:avLst/>
          </a:prstGeom>
          <a:noFill/>
          <a:ln w="3175">
            <a:gradFill>
              <a:gsLst>
                <a:gs pos="0">
                  <a:srgbClr val="FF5C39"/>
                </a:gs>
                <a:gs pos="22000">
                  <a:srgbClr val="BF65E6"/>
                </a:gs>
                <a:gs pos="64000">
                  <a:srgbClr val="6CECEE"/>
                </a:gs>
                <a:gs pos="100000">
                  <a:srgbClr val="0263B3"/>
                </a:gs>
              </a:gsLst>
              <a:lin ang="0" scaled="0"/>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091F2C"/>
              </a:solidFill>
              <a:effectLst/>
              <a:uLnTx/>
              <a:uFillTx/>
              <a:latin typeface="Segoe UI"/>
              <a:ea typeface="Segoe UI" pitchFamily="34" charset="0"/>
              <a:cs typeface="Segoe UI" pitchFamily="34" charset="0"/>
            </a:endParaRPr>
          </a:p>
        </p:txBody>
      </p:sp>
      <p:sp>
        <p:nvSpPr>
          <p:cNvPr id="28" name="Publish Text">
            <a:extLst>
              <a:ext uri="{FF2B5EF4-FFF2-40B4-BE49-F238E27FC236}">
                <a16:creationId xmlns:a16="http://schemas.microsoft.com/office/drawing/2014/main" id="{D13CB2C4-009B-4920-2025-CC138EEC8884}"/>
              </a:ext>
            </a:extLst>
          </p:cNvPr>
          <p:cNvSpPr/>
          <p:nvPr/>
        </p:nvSpPr>
        <p:spPr bwMode="auto">
          <a:xfrm>
            <a:off x="-156500" y="4411695"/>
            <a:ext cx="2555366" cy="123907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28600" tIns="0" rIns="182880" bIns="0" numCol="1" spcCol="0" rtlCol="0" fromWordArt="0" anchor="ctr" anchorCtr="0" forceAA="0" compatLnSpc="1">
            <a:prstTxWarp prst="textNoShape">
              <a:avLst/>
            </a:prstTxWarp>
            <a:noAutofit/>
          </a:bodyPr>
          <a:lstStyle/>
          <a:p>
            <a:pPr marL="0" marR="0" lvl="0" indent="0" algn="r" defTabSz="914016" rtl="0" eaLnBrk="1" fontAlgn="base" latinLnBrk="0" hangingPunct="1">
              <a:lnSpc>
                <a:spcPct val="100000"/>
              </a:lnSpc>
              <a:spcBef>
                <a:spcPct val="20000"/>
              </a:spcBef>
              <a:spcAft>
                <a:spcPct val="0"/>
              </a:spcAft>
              <a:buClrTx/>
              <a:buSzPct val="90000"/>
              <a:buFontTx/>
              <a:buNone/>
              <a:tabLst/>
              <a:defRPr/>
            </a:pPr>
            <a:r>
              <a:rPr kumimoji="0" lang="en-US" sz="1100" b="1" i="0" u="none" strike="noStrike" kern="1200" cap="none" spc="0" normalizeH="0" baseline="0" noProof="0">
                <a:ln w="3175">
                  <a:noFill/>
                </a:ln>
                <a:gradFill>
                  <a:gsLst>
                    <a:gs pos="99000">
                      <a:srgbClr val="016DBF"/>
                    </a:gs>
                    <a:gs pos="0">
                      <a:srgbClr val="51C7FA"/>
                    </a:gs>
                  </a:gsLst>
                  <a:lin ang="2700000" scaled="1"/>
                </a:gradFill>
                <a:effectLst/>
                <a:uLnTx/>
                <a:uFillTx/>
                <a:latin typeface="Segoe UI"/>
                <a:ea typeface="+mn-ea"/>
                <a:cs typeface="Segoe UI Semibold" panose="020B0702040204020203" pitchFamily="34" charset="0"/>
              </a:rPr>
              <a:t>Publish</a:t>
            </a:r>
            <a:r>
              <a:rPr kumimoji="0" lang="en-US" sz="1100" b="0" i="0" u="none" strike="noStrike" kern="1200" cap="none" spc="0" normalizeH="0" baseline="0" noProof="0">
                <a:ln w="3175">
                  <a:noFill/>
                </a:ln>
                <a:solidFill>
                  <a:srgbClr val="FFFFFF"/>
                </a:solidFill>
                <a:effectLst/>
                <a:uLnTx/>
                <a:uFillTx/>
                <a:latin typeface="Segoe UI"/>
                <a:ea typeface="+mn-ea"/>
                <a:cs typeface="Segoe UI Semibold" panose="020B0702040204020203" pitchFamily="34" charset="0"/>
              </a:rPr>
              <a:t> to </a:t>
            </a:r>
            <a:r>
              <a:rPr kumimoji="0" lang="en-US" sz="1100" b="1" i="0" u="none" strike="noStrike" kern="1200" cap="none" spc="0" normalizeH="0" baseline="0" noProof="0">
                <a:ln w="3175">
                  <a:noFill/>
                </a:ln>
                <a:solidFill>
                  <a:srgbClr val="FFFFFF"/>
                </a:solidFill>
                <a:effectLst/>
                <a:uLnTx/>
                <a:uFillTx/>
                <a:latin typeface="Segoe UI"/>
                <a:ea typeface="+mn-ea"/>
                <a:cs typeface="Segoe UI Semibold" panose="020B0702040204020203" pitchFamily="34" charset="0"/>
              </a:rPr>
              <a:t>multiple channels, and go live instantly</a:t>
            </a:r>
            <a:br>
              <a:rPr kumimoji="0" lang="en-US" sz="1100" b="1" i="0" u="none" strike="noStrike" kern="1200" cap="none" spc="0" normalizeH="0" baseline="0" noProof="0">
                <a:ln w="3175">
                  <a:noFill/>
                </a:ln>
                <a:solidFill>
                  <a:srgbClr val="FFFFFF"/>
                </a:solidFill>
                <a:effectLst/>
                <a:uLnTx/>
                <a:uFillTx/>
                <a:latin typeface="Segoe UI"/>
                <a:ea typeface="+mn-ea"/>
                <a:cs typeface="Segoe UI Semibold" panose="020B0702040204020203" pitchFamily="34" charset="0"/>
              </a:rPr>
            </a:br>
            <a:br>
              <a:rPr kumimoji="0" lang="en-US" sz="1100" b="1" i="0" u="none" strike="noStrike" kern="1200" cap="none" spc="0" normalizeH="0" baseline="0" noProof="0">
                <a:ln w="3175">
                  <a:noFill/>
                </a:ln>
                <a:solidFill>
                  <a:srgbClr val="FFFFFF"/>
                </a:solidFill>
                <a:effectLst/>
                <a:uLnTx/>
                <a:uFillTx/>
                <a:latin typeface="Segoe UI"/>
                <a:ea typeface="+mn-ea"/>
                <a:cs typeface="Segoe UI Semibold" panose="020B0702040204020203" pitchFamily="34" charset="0"/>
              </a:rPr>
            </a:br>
            <a:r>
              <a:rPr kumimoji="0" lang="en-US" sz="1100" b="1" i="0" u="none" strike="noStrike" kern="1200" cap="none" spc="0" normalizeH="0" baseline="0" noProof="0">
                <a:ln w="3175">
                  <a:noFill/>
                </a:ln>
                <a:solidFill>
                  <a:srgbClr val="0078D4"/>
                </a:solidFill>
                <a:effectLst/>
                <a:uLnTx/>
                <a:uFillTx/>
                <a:latin typeface="Segoe UI"/>
                <a:ea typeface="+mn-ea"/>
                <a:cs typeface="Segoe UI Semibold" panose="020B0702040204020203" pitchFamily="34" charset="0"/>
              </a:rPr>
              <a:t>Govern </a:t>
            </a:r>
            <a:r>
              <a:rPr kumimoji="0" lang="en-US" sz="1100" b="0" i="0" u="none" strike="noStrike" kern="1200" cap="none" spc="0" normalizeH="0" baseline="0" noProof="0">
                <a:ln w="3175">
                  <a:noFill/>
                </a:ln>
                <a:solidFill>
                  <a:srgbClr val="FFFFFF"/>
                </a:solidFill>
                <a:effectLst/>
                <a:uLnTx/>
                <a:uFillTx/>
                <a:latin typeface="Segoe UI"/>
                <a:ea typeface="+mn-ea"/>
                <a:cs typeface="Segoe UI Semibold" panose="020B0702040204020203" pitchFamily="34" charset="0"/>
              </a:rPr>
              <a:t>and manage </a:t>
            </a:r>
            <a:r>
              <a:rPr kumimoji="0" lang="en-US" sz="1100" b="1" i="0" u="none" strike="noStrike" kern="1200" cap="none" spc="0" normalizeH="0" baseline="0" noProof="0">
                <a:ln w="3175">
                  <a:noFill/>
                </a:ln>
                <a:solidFill>
                  <a:srgbClr val="FFFFFF"/>
                </a:solidFill>
                <a:effectLst/>
                <a:uLnTx/>
                <a:uFillTx/>
                <a:latin typeface="Segoe UI"/>
                <a:ea typeface="+mn-ea"/>
                <a:cs typeface="Segoe UI Semibold" panose="020B0702040204020203" pitchFamily="34" charset="0"/>
              </a:rPr>
              <a:t>your agents with sophisticated capabilities </a:t>
            </a:r>
            <a:endParaRPr kumimoji="0" lang="en-US" sz="1100" b="0" i="0" u="none" strike="noStrike" kern="1200" cap="none" spc="0" normalizeH="0" baseline="0" noProof="0">
              <a:ln w="3175">
                <a:noFill/>
              </a:ln>
              <a:solidFill>
                <a:srgbClr val="FFFFFF"/>
              </a:solidFill>
              <a:effectLst/>
              <a:uLnTx/>
              <a:uFillTx/>
              <a:latin typeface="Segoe UI"/>
              <a:ea typeface="+mn-ea"/>
              <a:cs typeface="Segoe UI Semibold" panose="020B0702040204020203" pitchFamily="34" charset="0"/>
            </a:endParaRPr>
          </a:p>
        </p:txBody>
      </p:sp>
      <p:sp>
        <p:nvSpPr>
          <p:cNvPr id="29" name="Actions Text">
            <a:extLst>
              <a:ext uri="{FF2B5EF4-FFF2-40B4-BE49-F238E27FC236}">
                <a16:creationId xmlns:a16="http://schemas.microsoft.com/office/drawing/2014/main" id="{E707737D-F2F6-F020-9AAB-501B894FA3E9}"/>
              </a:ext>
            </a:extLst>
          </p:cNvPr>
          <p:cNvSpPr/>
          <p:nvPr/>
        </p:nvSpPr>
        <p:spPr bwMode="auto">
          <a:xfrm>
            <a:off x="3941541" y="6015728"/>
            <a:ext cx="4211513" cy="57802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016" rtl="0" eaLnBrk="1" fontAlgn="base" latinLnBrk="0" hangingPunct="1">
              <a:lnSpc>
                <a:spcPct val="100000"/>
              </a:lnSpc>
              <a:spcBef>
                <a:spcPct val="20000"/>
              </a:spcBef>
              <a:spcAft>
                <a:spcPct val="0"/>
              </a:spcAft>
              <a:buClrTx/>
              <a:buSzPct val="90000"/>
              <a:buFontTx/>
              <a:buNone/>
              <a:tabLst/>
              <a:defRPr/>
            </a:pPr>
            <a:r>
              <a:rPr kumimoji="0" lang="en-IN" sz="1100" b="1" i="0" u="none" strike="noStrike" kern="1200" cap="none" spc="-44" normalizeH="0" baseline="0" noProof="0">
                <a:ln w="3175">
                  <a:noFill/>
                </a:ln>
                <a:gradFill flip="none" rotWithShape="1">
                  <a:gsLst>
                    <a:gs pos="100000">
                      <a:srgbClr val="51C7FA"/>
                    </a:gs>
                    <a:gs pos="0">
                      <a:srgbClr val="0078D4"/>
                    </a:gs>
                  </a:gsLst>
                  <a:lin ang="2700000" scaled="1"/>
                  <a:tileRect/>
                </a:gradFill>
                <a:effectLst/>
                <a:uLnTx/>
                <a:uFillTx/>
                <a:latin typeface="Segoe UI"/>
                <a:ea typeface="+mn-ea"/>
                <a:cs typeface="Segoe UI"/>
              </a:rPr>
              <a:t>Orchestrate over multiple agents and tools </a:t>
            </a:r>
            <a:r>
              <a:rPr kumimoji="0" lang="en-IN" sz="1100" b="1" i="0" u="none" strike="noStrike" kern="1200" cap="none" spc="-44" normalizeH="0" baseline="0" noProof="0">
                <a:ln w="3175">
                  <a:noFill/>
                </a:ln>
                <a:solidFill>
                  <a:srgbClr val="FFFFFF"/>
                </a:solidFill>
                <a:effectLst/>
                <a:uLnTx/>
                <a:uFillTx/>
                <a:latin typeface="Segoe UI"/>
                <a:ea typeface="+mn-ea"/>
                <a:cs typeface="Segoe UI"/>
              </a:rPr>
              <a:t> </a:t>
            </a:r>
            <a:r>
              <a:rPr kumimoji="0" lang="en-IN" sz="1100" b="0" i="0" u="none" strike="noStrike" kern="1200" cap="none" spc="-44" normalizeH="0" baseline="0" noProof="0">
                <a:ln w="3175">
                  <a:noFill/>
                </a:ln>
                <a:solidFill>
                  <a:srgbClr val="FFFFFF"/>
                </a:solidFill>
                <a:effectLst/>
                <a:uLnTx/>
                <a:uFillTx/>
                <a:latin typeface="Segoe UI"/>
                <a:ea typeface="+mn-ea"/>
                <a:cs typeface="Segoe UI"/>
              </a:rPr>
              <a:t>such as APIs, </a:t>
            </a:r>
            <a:br>
              <a:rPr kumimoji="0" lang="en-IN" sz="1100" b="0" i="0" u="none" strike="noStrike" kern="1200" cap="none" spc="-44" normalizeH="0" baseline="0" noProof="0">
                <a:ln w="3175">
                  <a:noFill/>
                </a:ln>
                <a:solidFill>
                  <a:srgbClr val="FFFFFF"/>
                </a:solidFill>
                <a:effectLst/>
                <a:uLnTx/>
                <a:uFillTx/>
                <a:latin typeface="Segoe UI"/>
                <a:ea typeface="+mn-ea"/>
                <a:cs typeface="Segoe UI"/>
              </a:rPr>
            </a:br>
            <a:r>
              <a:rPr kumimoji="0" lang="en-IN" sz="1100" b="0" i="0" u="none" strike="noStrike" kern="1200" cap="none" spc="-44" normalizeH="0" baseline="0" noProof="0">
                <a:ln w="3175">
                  <a:noFill/>
                </a:ln>
                <a:solidFill>
                  <a:srgbClr val="FFFFFF"/>
                </a:solidFill>
                <a:effectLst/>
                <a:uLnTx/>
                <a:uFillTx/>
                <a:latin typeface="Segoe UI"/>
                <a:ea typeface="+mn-ea"/>
                <a:cs typeface="Segoe UI"/>
              </a:rPr>
              <a:t>PP connectors,  MCP servers, and powerful built-in tools </a:t>
            </a:r>
            <a:br>
              <a:rPr kumimoji="0" lang="en-IN" sz="1100" b="0" i="0" u="none" strike="noStrike" kern="1200" cap="none" spc="-44" normalizeH="0" baseline="0" noProof="0">
                <a:ln w="3175">
                  <a:noFill/>
                </a:ln>
                <a:solidFill>
                  <a:srgbClr val="FFFFFF"/>
                </a:solidFill>
                <a:effectLst/>
                <a:uLnTx/>
                <a:uFillTx/>
                <a:latin typeface="Segoe UI"/>
                <a:ea typeface="+mn-ea"/>
                <a:cs typeface="Segoe UI"/>
              </a:rPr>
            </a:br>
            <a:r>
              <a:rPr kumimoji="0" lang="en-IN" sz="1100" b="0" i="0" u="none" strike="noStrike" kern="1200" cap="none" spc="-44" normalizeH="0" baseline="0" noProof="0">
                <a:ln w="3175">
                  <a:noFill/>
                </a:ln>
                <a:solidFill>
                  <a:srgbClr val="FFFFFF"/>
                </a:solidFill>
                <a:effectLst/>
                <a:uLnTx/>
                <a:uFillTx/>
                <a:latin typeface="Segoe UI"/>
                <a:ea typeface="+mn-ea"/>
                <a:cs typeface="Segoe UI"/>
              </a:rPr>
              <a:t>such as Computer Use Agents</a:t>
            </a:r>
            <a:endParaRPr kumimoji="0" lang="en-IN" sz="1100" b="1" i="0" u="none" strike="noStrike" kern="1200" cap="none" spc="-44" normalizeH="0" baseline="0" noProof="0">
              <a:ln w="3175">
                <a:noFill/>
              </a:ln>
              <a:solidFill>
                <a:srgbClr val="FFFFFF"/>
              </a:solidFill>
              <a:effectLst/>
              <a:uLnTx/>
              <a:uFillTx/>
              <a:latin typeface="Segoe UI"/>
              <a:ea typeface="+mn-ea"/>
              <a:cs typeface="Segoe UI"/>
            </a:endParaRPr>
          </a:p>
        </p:txBody>
      </p:sp>
      <p:sp>
        <p:nvSpPr>
          <p:cNvPr id="30" name="Services Text">
            <a:extLst>
              <a:ext uri="{FF2B5EF4-FFF2-40B4-BE49-F238E27FC236}">
                <a16:creationId xmlns:a16="http://schemas.microsoft.com/office/drawing/2014/main" id="{21B8185F-900A-A8ED-F12D-85C5F2B1473F}"/>
              </a:ext>
            </a:extLst>
          </p:cNvPr>
          <p:cNvSpPr/>
          <p:nvPr/>
        </p:nvSpPr>
        <p:spPr bwMode="auto">
          <a:xfrm>
            <a:off x="-172534" y="1175815"/>
            <a:ext cx="2587937" cy="121334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28600" tIns="0" rIns="182880" bIns="0" numCol="1" spcCol="0" rtlCol="0" fromWordArt="0" anchor="ctr" anchorCtr="0" forceAA="0" compatLnSpc="1">
            <a:prstTxWarp prst="textNoShape">
              <a:avLst/>
            </a:prstTxWarp>
            <a:noAutofit/>
          </a:bodyPr>
          <a:lstStyle/>
          <a:p>
            <a:pPr marL="0" marR="0" lvl="0" indent="0" algn="r" defTabSz="914016" rtl="0" eaLnBrk="1" fontAlgn="base" latinLnBrk="0" hangingPunct="1">
              <a:lnSpc>
                <a:spcPct val="100000"/>
              </a:lnSpc>
              <a:spcBef>
                <a:spcPct val="20000"/>
              </a:spcBef>
              <a:spcAft>
                <a:spcPct val="0"/>
              </a:spcAft>
              <a:buClrTx/>
              <a:buSzPct val="90000"/>
              <a:buFontTx/>
              <a:buNone/>
              <a:tabLst/>
              <a:defRPr/>
            </a:pPr>
            <a:r>
              <a:rPr kumimoji="0" lang="en-IN" sz="1100" b="1" i="0" u="none" strike="noStrike" kern="1200" cap="none" spc="0" normalizeH="0" baseline="0" noProof="0">
                <a:ln w="3175">
                  <a:noFill/>
                </a:ln>
                <a:gradFill flip="none" rotWithShape="1">
                  <a:gsLst>
                    <a:gs pos="99000">
                      <a:srgbClr val="0078D4"/>
                    </a:gs>
                    <a:gs pos="0">
                      <a:srgbClr val="51C7FA"/>
                    </a:gs>
                  </a:gsLst>
                  <a:lin ang="2700000" scaled="1"/>
                  <a:tileRect/>
                </a:gradFill>
                <a:effectLst/>
                <a:uLnTx/>
                <a:uFillTx/>
                <a:latin typeface="Segoe UI"/>
                <a:ea typeface="+mn-ea"/>
                <a:cs typeface="Segoe UI Semibold" panose="020B0702040204020203" pitchFamily="34" charset="0"/>
              </a:rPr>
              <a:t>Integrations</a:t>
            </a:r>
            <a:br>
              <a:rPr kumimoji="0" lang="en-IN" sz="1100" b="0" i="0" u="none" strike="noStrike" kern="1200" cap="none" spc="0" normalizeH="0" baseline="0" noProof="0">
                <a:ln w="3175">
                  <a:noFill/>
                </a:ln>
                <a:solidFill>
                  <a:srgbClr val="FFFFFF"/>
                </a:solidFill>
                <a:effectLst/>
                <a:uLnTx/>
                <a:uFillTx/>
                <a:latin typeface="Segoe UI"/>
                <a:ea typeface="+mn-ea"/>
                <a:cs typeface="Segoe UI Semibold" panose="020B0702040204020203" pitchFamily="34" charset="0"/>
              </a:rPr>
            </a:br>
            <a:r>
              <a:rPr kumimoji="0" lang="en-IN" sz="1100" b="0" i="0" u="none" strike="noStrike" kern="1200" cap="none" spc="0" normalizeH="0" baseline="0" noProof="0">
                <a:ln w="3175">
                  <a:noFill/>
                </a:ln>
                <a:solidFill>
                  <a:srgbClr val="FFFFFF"/>
                </a:solidFill>
                <a:effectLst/>
                <a:uLnTx/>
                <a:uFillTx/>
                <a:latin typeface="Segoe UI"/>
                <a:ea typeface="+mn-ea"/>
                <a:cs typeface="Segoe UI Semibold" panose="020B0702040204020203" pitchFamily="34" charset="0"/>
              </a:rPr>
              <a:t>Integrate with Azure Foundry</a:t>
            </a:r>
          </a:p>
        </p:txBody>
      </p:sp>
      <p:sp>
        <p:nvSpPr>
          <p:cNvPr id="31" name="Monitor Box">
            <a:extLst>
              <a:ext uri="{FF2B5EF4-FFF2-40B4-BE49-F238E27FC236}">
                <a16:creationId xmlns:a16="http://schemas.microsoft.com/office/drawing/2014/main" id="{24D218A2-56EA-2D17-0C83-E77A98EB5745}"/>
              </a:ext>
            </a:extLst>
          </p:cNvPr>
          <p:cNvSpPr txBox="1"/>
          <p:nvPr/>
        </p:nvSpPr>
        <p:spPr>
          <a:xfrm>
            <a:off x="-156501" y="2810017"/>
            <a:ext cx="2199036" cy="1213343"/>
          </a:xfrm>
          <a:prstGeom prst="rect">
            <a:avLst/>
          </a:prstGeom>
          <a:noFill/>
        </p:spPr>
        <p:txBody>
          <a:bodyPr wrap="square" lIns="228600" tIns="0" rIns="182880" bIns="0" anchor="ctr">
            <a:noAutofit/>
          </a:bodyPr>
          <a:lstStyle/>
          <a:p>
            <a:pPr marL="0" marR="0" lvl="0" indent="0" algn="r" defTabSz="914016" rtl="0" eaLnBrk="1" fontAlgn="base" latinLnBrk="0" hangingPunct="1">
              <a:lnSpc>
                <a:spcPct val="100000"/>
              </a:lnSpc>
              <a:spcBef>
                <a:spcPct val="20000"/>
              </a:spcBef>
              <a:spcAft>
                <a:spcPct val="0"/>
              </a:spcAft>
              <a:buClrTx/>
              <a:buSzPct val="90000"/>
              <a:buFontTx/>
              <a:buNone/>
              <a:tabLst/>
              <a:defRPr/>
            </a:pPr>
            <a:r>
              <a:rPr kumimoji="0" lang="en-US" sz="1100" b="1" i="0" u="none" strike="noStrike" kern="1200" cap="none" spc="0" normalizeH="0" baseline="0" noProof="0">
                <a:ln w="3175">
                  <a:noFill/>
                </a:ln>
                <a:gradFill>
                  <a:gsLst>
                    <a:gs pos="100000">
                      <a:srgbClr val="51C7FA"/>
                    </a:gs>
                    <a:gs pos="0">
                      <a:srgbClr val="0078D4"/>
                    </a:gs>
                  </a:gsLst>
                  <a:lin ang="2700000" scaled="1"/>
                </a:gradFill>
                <a:effectLst/>
                <a:uLnTx/>
                <a:uFillTx/>
                <a:latin typeface="Segoe UI"/>
                <a:ea typeface="+mn-ea"/>
                <a:cs typeface="Segoe UI Semibold" panose="020B0702040204020203" pitchFamily="34" charset="0"/>
              </a:rPr>
              <a:t>Monitor and Improve</a:t>
            </a:r>
            <a:r>
              <a:rPr kumimoji="0" lang="en-US" sz="1100" b="1" i="0" u="none" strike="noStrike" kern="1200" cap="none" spc="0" normalizeH="0" baseline="0" noProof="0">
                <a:ln w="3175">
                  <a:noFill/>
                </a:ln>
                <a:solidFill>
                  <a:srgbClr val="FFFFFF"/>
                </a:solidFill>
                <a:effectLst/>
                <a:uLnTx/>
                <a:uFillTx/>
                <a:latin typeface="Segoe UI"/>
                <a:ea typeface="+mn-ea"/>
                <a:cs typeface="Segoe UI Semibold" panose="020B0702040204020203" pitchFamily="34" charset="0"/>
              </a:rPr>
              <a:t> </a:t>
            </a:r>
            <a:br>
              <a:rPr kumimoji="0" lang="en-US" sz="1100" b="0" i="0" u="none" strike="noStrike" kern="1200" cap="none" spc="0" normalizeH="0" baseline="0" noProof="0">
                <a:ln w="3175">
                  <a:noFill/>
                </a:ln>
                <a:solidFill>
                  <a:srgbClr val="FFFFFF"/>
                </a:solidFill>
                <a:effectLst/>
                <a:uLnTx/>
                <a:uFillTx/>
                <a:latin typeface="Segoe UI"/>
                <a:ea typeface="+mn-ea"/>
                <a:cs typeface="Segoe UI Semibold" panose="020B0702040204020203" pitchFamily="34" charset="0"/>
              </a:rPr>
            </a:br>
            <a:r>
              <a:rPr kumimoji="0" lang="en-US" sz="1100" b="0" i="0" u="none" strike="noStrike" kern="1200" cap="none" spc="0" normalizeH="0" baseline="0" noProof="0">
                <a:ln w="3175">
                  <a:noFill/>
                </a:ln>
                <a:solidFill>
                  <a:srgbClr val="FFFFFF"/>
                </a:solidFill>
                <a:effectLst/>
                <a:uLnTx/>
                <a:uFillTx/>
                <a:latin typeface="Segoe UI"/>
                <a:ea typeface="+mn-ea"/>
                <a:cs typeface="Segoe UI Semibold" panose="020B0702040204020203" pitchFamily="34" charset="0"/>
              </a:rPr>
              <a:t>with rich analytics, observability, and custom evaluations</a:t>
            </a:r>
          </a:p>
        </p:txBody>
      </p:sp>
      <p:sp>
        <p:nvSpPr>
          <p:cNvPr id="32" name="Trigger Text">
            <a:extLst>
              <a:ext uri="{FF2B5EF4-FFF2-40B4-BE49-F238E27FC236}">
                <a16:creationId xmlns:a16="http://schemas.microsoft.com/office/drawing/2014/main" id="{A829338B-3D32-9D92-B0E3-EF99718936C0}"/>
              </a:ext>
            </a:extLst>
          </p:cNvPr>
          <p:cNvSpPr/>
          <p:nvPr/>
        </p:nvSpPr>
        <p:spPr bwMode="auto">
          <a:xfrm>
            <a:off x="9716634" y="1194274"/>
            <a:ext cx="2194431" cy="124039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0" rIns="118872" bIns="0" numCol="1" spcCol="0" rtlCol="0" fromWordArt="0" anchor="ctr" anchorCtr="0" forceAA="0" compatLnSpc="1">
            <a:prstTxWarp prst="textNoShape">
              <a:avLst/>
            </a:prstTxWarp>
            <a:noAutofit/>
          </a:bodyPr>
          <a:lstStyle/>
          <a:p>
            <a:pPr marL="0" marR="0" lvl="0" indent="0" algn="l" defTabSz="914400" rtl="0" eaLnBrk="1" fontAlgn="base" latinLnBrk="0" hangingPunct="1">
              <a:lnSpc>
                <a:spcPct val="100000"/>
              </a:lnSpc>
              <a:spcBef>
                <a:spcPct val="20000"/>
              </a:spcBef>
              <a:spcAft>
                <a:spcPct val="0"/>
              </a:spcAft>
              <a:buClrTx/>
              <a:buSzPct val="90000"/>
              <a:buFontTx/>
              <a:buNone/>
              <a:tabLst/>
              <a:defRPr/>
            </a:pPr>
            <a:r>
              <a:rPr kumimoji="0" lang="en-US" sz="1100" b="1" i="0" u="none" strike="noStrike" kern="1200" cap="none" spc="0" normalizeH="0" baseline="0" noProof="0">
                <a:ln>
                  <a:noFill/>
                </a:ln>
                <a:gradFill flip="none" rotWithShape="1">
                  <a:gsLst>
                    <a:gs pos="0">
                      <a:srgbClr val="45D0D6"/>
                    </a:gs>
                    <a:gs pos="100000">
                      <a:srgbClr val="51C7FA"/>
                    </a:gs>
                  </a:gsLst>
                  <a:path path="rect">
                    <a:fillToRect l="100000" t="100000"/>
                  </a:path>
                  <a:tileRect r="-100000" b="-100000"/>
                </a:gradFill>
                <a:effectLst/>
                <a:uLnTx/>
                <a:uFillTx/>
                <a:latin typeface="Segoe UI"/>
                <a:ea typeface="Segoe UI" pitchFamily="34" charset="0"/>
                <a:cs typeface="Segoe UI" pitchFamily="34" charset="0"/>
              </a:rPr>
              <a:t>Trigger </a:t>
            </a:r>
            <a:r>
              <a:rPr kumimoji="0" lang="en-US" sz="11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rPr>
              <a:t>your agents and workflows interactively through a chat, or autonomously through events</a:t>
            </a:r>
            <a:br>
              <a:rPr kumimoji="0" lang="en-US" sz="11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rPr>
            </a:br>
            <a:endParaRPr kumimoji="0" lang="en-IN" sz="1100" b="0" i="0" u="none" strike="noStrike" kern="1200" cap="none" spc="-44" normalizeH="0" baseline="0" noProof="0">
              <a:ln w="3175">
                <a:noFill/>
              </a:ln>
              <a:solidFill>
                <a:srgbClr val="FFFFFF"/>
              </a:solidFill>
              <a:effectLst/>
              <a:uLnTx/>
              <a:uFillTx/>
              <a:latin typeface="Segoe UI"/>
              <a:ea typeface="+mn-ea"/>
              <a:cs typeface="Segoe UI" panose="020B0502040204020203" pitchFamily="34" charset="0"/>
            </a:endParaRPr>
          </a:p>
        </p:txBody>
      </p:sp>
      <p:sp>
        <p:nvSpPr>
          <p:cNvPr id="33" name="Rectangle 32">
            <a:extLst>
              <a:ext uri="{FF2B5EF4-FFF2-40B4-BE49-F238E27FC236}">
                <a16:creationId xmlns:a16="http://schemas.microsoft.com/office/drawing/2014/main" id="{34397D32-D2D2-4CB2-0D41-A34B94561A11}"/>
              </a:ext>
            </a:extLst>
          </p:cNvPr>
          <p:cNvSpPr/>
          <p:nvPr/>
        </p:nvSpPr>
        <p:spPr bwMode="auto">
          <a:xfrm>
            <a:off x="4409002" y="3404533"/>
            <a:ext cx="3483396" cy="76532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rtl="0" eaLnBrk="1" fontAlgn="base" latinLnBrk="0" hangingPunct="1">
              <a:lnSpc>
                <a:spcPct val="100000"/>
              </a:lnSpc>
              <a:spcBef>
                <a:spcPct val="20000"/>
              </a:spcBef>
              <a:spcAft>
                <a:spcPct val="0"/>
              </a:spcAft>
              <a:buClrTx/>
              <a:buSzPct val="90000"/>
              <a:buFontTx/>
              <a:buNone/>
              <a:tabLst/>
              <a:defRPr/>
            </a:pPr>
            <a:r>
              <a:rPr kumimoji="0" lang="en-IN" sz="1050" b="1" i="0" u="none" strike="noStrike" kern="1200" cap="none" spc="-44" normalizeH="0" baseline="0" noProof="0">
                <a:ln w="3175">
                  <a:noFill/>
                </a:ln>
                <a:gradFill>
                  <a:gsLst>
                    <a:gs pos="0">
                      <a:srgbClr val="FF5C39"/>
                    </a:gs>
                    <a:gs pos="99000">
                      <a:srgbClr val="7B79EF"/>
                    </a:gs>
                  </a:gsLst>
                  <a:lin ang="0" scaled="0"/>
                </a:gradFill>
                <a:effectLst/>
                <a:uLnTx/>
                <a:uFillTx/>
                <a:latin typeface="Segoe UI"/>
                <a:ea typeface="+mn-ea"/>
                <a:cs typeface="Segoe UI"/>
              </a:rPr>
              <a:t>Create, manage and publish </a:t>
            </a:r>
            <a:br>
              <a:rPr kumimoji="0" lang="en-IN" sz="1050" b="1" i="0" u="none" strike="noStrike" kern="1200" cap="none" spc="-44" normalizeH="0" baseline="0" noProof="0">
                <a:ln w="3175">
                  <a:noFill/>
                </a:ln>
                <a:gradFill>
                  <a:gsLst>
                    <a:gs pos="0">
                      <a:srgbClr val="FF5C39"/>
                    </a:gs>
                    <a:gs pos="99000">
                      <a:srgbClr val="7B79EF"/>
                    </a:gs>
                  </a:gsLst>
                  <a:lin ang="0" scaled="0"/>
                </a:gradFill>
                <a:effectLst/>
                <a:uLnTx/>
                <a:uFillTx/>
                <a:latin typeface="Segoe UI"/>
                <a:ea typeface="+mn-ea"/>
                <a:cs typeface="Segoe UI"/>
              </a:rPr>
            </a:br>
            <a:r>
              <a:rPr kumimoji="0" lang="en-IN" sz="1050" b="1" i="0" u="none" strike="noStrike" kern="1200" cap="none" spc="-44" normalizeH="0" baseline="0" noProof="0">
                <a:ln w="3175">
                  <a:noFill/>
                </a:ln>
                <a:solidFill>
                  <a:srgbClr val="091F2C">
                    <a:lumMod val="50000"/>
                    <a:lumOff val="50000"/>
                  </a:srgbClr>
                </a:solidFill>
                <a:effectLst/>
                <a:uLnTx/>
                <a:uFillTx/>
                <a:latin typeface="Segoe UI"/>
                <a:ea typeface="+mn-ea"/>
                <a:cs typeface="Segoe UI"/>
              </a:rPr>
              <a:t>all from one E2E tool </a:t>
            </a:r>
            <a:br>
              <a:rPr kumimoji="0" lang="en-IN" sz="1050" b="1" i="0" u="none" strike="noStrike" kern="1200" cap="none" spc="-44" normalizeH="0" baseline="0" noProof="0">
                <a:ln w="3175">
                  <a:noFill/>
                </a:ln>
                <a:solidFill>
                  <a:srgbClr val="091F2C">
                    <a:lumMod val="50000"/>
                    <a:lumOff val="50000"/>
                  </a:srgbClr>
                </a:solidFill>
                <a:effectLst/>
                <a:uLnTx/>
                <a:uFillTx/>
                <a:latin typeface="Segoe UI"/>
                <a:ea typeface="+mn-ea"/>
                <a:cs typeface="Segoe UI"/>
              </a:rPr>
            </a:br>
            <a:r>
              <a:rPr kumimoji="0" lang="en-IN" sz="1050" b="1" i="0" u="none" strike="noStrike" kern="1200" cap="none" spc="-44" normalizeH="0" baseline="0" noProof="0">
                <a:ln w="3175">
                  <a:noFill/>
                </a:ln>
                <a:solidFill>
                  <a:srgbClr val="091F2C">
                    <a:lumMod val="50000"/>
                    <a:lumOff val="50000"/>
                  </a:srgbClr>
                </a:solidFill>
                <a:effectLst/>
                <a:uLnTx/>
                <a:uFillTx/>
                <a:latin typeface="Segoe UI"/>
                <a:ea typeface="+mn-ea"/>
                <a:cs typeface="Segoe UI"/>
              </a:rPr>
              <a:t>and SaaS service</a:t>
            </a:r>
          </a:p>
        </p:txBody>
      </p:sp>
      <p:pic>
        <p:nvPicPr>
          <p:cNvPr id="34" name="Home Page Image" descr="A screenshot of a computer&#10;&#10;Description automatically generated">
            <a:extLst>
              <a:ext uri="{FF2B5EF4-FFF2-40B4-BE49-F238E27FC236}">
                <a16:creationId xmlns:a16="http://schemas.microsoft.com/office/drawing/2014/main" id="{849ECA67-CCAF-B0F8-1B92-EF3E8D58F60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38932" y="897236"/>
            <a:ext cx="2114137" cy="1188720"/>
          </a:xfrm>
          <a:prstGeom prst="roundRect">
            <a:avLst>
              <a:gd name="adj" fmla="val 3186"/>
            </a:avLst>
          </a:prstGeom>
          <a:solidFill>
            <a:srgbClr val="FFFFFF">
              <a:shade val="85000"/>
            </a:srgbClr>
          </a:solidFill>
          <a:ln w="19050">
            <a:solidFill>
              <a:schemeClr val="tx1"/>
            </a:solidFill>
          </a:ln>
          <a:effectLst/>
        </p:spPr>
      </p:pic>
      <p:sp>
        <p:nvSpPr>
          <p:cNvPr id="35" name="Start Text">
            <a:extLst>
              <a:ext uri="{FF2B5EF4-FFF2-40B4-BE49-F238E27FC236}">
                <a16:creationId xmlns:a16="http://schemas.microsoft.com/office/drawing/2014/main" id="{D13FCD08-EB4F-802F-F7A0-D3B20FD8C505}"/>
              </a:ext>
            </a:extLst>
          </p:cNvPr>
          <p:cNvSpPr txBox="1"/>
          <p:nvPr/>
        </p:nvSpPr>
        <p:spPr>
          <a:xfrm>
            <a:off x="4932413" y="347339"/>
            <a:ext cx="2229778" cy="338554"/>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gradFill>
                  <a:gsLst>
                    <a:gs pos="0">
                      <a:srgbClr val="45D0D6"/>
                    </a:gs>
                    <a:gs pos="100000">
                      <a:srgbClr val="51C7FA"/>
                    </a:gs>
                  </a:gsLst>
                  <a:path path="rect">
                    <a:fillToRect l="100000" t="100000"/>
                  </a:path>
                </a:gradFill>
                <a:effectLst/>
                <a:uLnTx/>
                <a:uFillTx/>
                <a:latin typeface="Segoe UI"/>
                <a:ea typeface="+mn-ea"/>
                <a:cs typeface="+mn-cs"/>
              </a:rPr>
              <a:t>Build agents and workflows </a:t>
            </a:r>
            <a:br>
              <a:rPr kumimoji="0" lang="en-US" sz="1100" b="1" i="0" u="none" strike="noStrike" kern="1200" cap="none" spc="0" normalizeH="0" baseline="0" noProof="0">
                <a:ln>
                  <a:noFill/>
                </a:ln>
                <a:gradFill>
                  <a:gsLst>
                    <a:gs pos="0">
                      <a:srgbClr val="45D0D6"/>
                    </a:gs>
                    <a:gs pos="100000">
                      <a:srgbClr val="51C7FA"/>
                    </a:gs>
                  </a:gsLst>
                  <a:path path="rect">
                    <a:fillToRect l="100000" t="100000"/>
                  </a:path>
                </a:gradFill>
                <a:effectLst/>
                <a:uLnTx/>
                <a:uFillTx/>
                <a:latin typeface="Segoe UI"/>
                <a:ea typeface="+mn-ea"/>
                <a:cs typeface="+mn-cs"/>
              </a:rPr>
            </a:br>
            <a:r>
              <a:rPr kumimoji="0" lang="en-US" sz="1100" b="0" i="0" u="none" strike="noStrike" kern="1200" cap="none" spc="0" normalizeH="0" baseline="0" noProof="0">
                <a:ln>
                  <a:noFill/>
                </a:ln>
                <a:solidFill>
                  <a:srgbClr val="FFFFFF"/>
                </a:solidFill>
                <a:effectLst/>
                <a:uLnTx/>
                <a:uFillTx/>
                <a:latin typeface="Segoe UI"/>
                <a:ea typeface="+mn-ea"/>
                <a:cs typeface="+mn-cs"/>
              </a:rPr>
              <a:t>by simply describing what you want</a:t>
            </a:r>
          </a:p>
        </p:txBody>
      </p:sp>
      <p:pic>
        <p:nvPicPr>
          <p:cNvPr id="36" name="Trigger">
            <a:extLst>
              <a:ext uri="{FF2B5EF4-FFF2-40B4-BE49-F238E27FC236}">
                <a16:creationId xmlns:a16="http://schemas.microsoft.com/office/drawing/2014/main" id="{1CE69FAD-AA70-271D-2D71-5EED99DDE666}"/>
              </a:ext>
            </a:extLst>
          </p:cNvPr>
          <p:cNvPicPr>
            <a:picLocks noChangeAspect="1"/>
          </p:cNvPicPr>
          <p:nvPr/>
        </p:nvPicPr>
        <p:blipFill>
          <a:blip r:embed="rId4"/>
          <a:stretch>
            <a:fillRect/>
          </a:stretch>
        </p:blipFill>
        <p:spPr>
          <a:xfrm>
            <a:off x="7684634" y="1226393"/>
            <a:ext cx="2032000" cy="1188720"/>
          </a:xfrm>
          <a:prstGeom prst="roundRect">
            <a:avLst>
              <a:gd name="adj" fmla="val 3744"/>
            </a:avLst>
          </a:prstGeom>
          <a:solidFill>
            <a:srgbClr val="FFFFFF">
              <a:shade val="85000"/>
            </a:srgbClr>
          </a:solidFill>
          <a:ln w="19050">
            <a:solidFill>
              <a:schemeClr val="tx1"/>
            </a:solidFill>
          </a:ln>
          <a:effectLst/>
        </p:spPr>
      </p:pic>
      <p:pic>
        <p:nvPicPr>
          <p:cNvPr id="37" name="Gen AI Image">
            <a:extLst>
              <a:ext uri="{FF2B5EF4-FFF2-40B4-BE49-F238E27FC236}">
                <a16:creationId xmlns:a16="http://schemas.microsoft.com/office/drawing/2014/main" id="{F07D7045-19DC-F1E2-52D6-0872F502827D}"/>
              </a:ext>
            </a:extLst>
          </p:cNvPr>
          <p:cNvPicPr>
            <a:picLocks noChangeAspect="1"/>
          </p:cNvPicPr>
          <p:nvPr/>
        </p:nvPicPr>
        <p:blipFill>
          <a:blip r:embed="rId5"/>
          <a:stretch>
            <a:fillRect/>
          </a:stretch>
        </p:blipFill>
        <p:spPr>
          <a:xfrm>
            <a:off x="7987937" y="2823835"/>
            <a:ext cx="2032227" cy="1188720"/>
          </a:xfrm>
          <a:prstGeom prst="roundRect">
            <a:avLst>
              <a:gd name="adj" fmla="val 3096"/>
            </a:avLst>
          </a:prstGeom>
          <a:solidFill>
            <a:srgbClr val="FFFFFF">
              <a:shade val="85000"/>
            </a:srgbClr>
          </a:solidFill>
          <a:ln w="19050">
            <a:solidFill>
              <a:schemeClr val="tx1"/>
            </a:solidFill>
          </a:ln>
          <a:effectLst/>
        </p:spPr>
      </p:pic>
      <p:pic>
        <p:nvPicPr>
          <p:cNvPr id="38" name="3 Topics Image" descr="A screenshot of a computer&#10;&#10;Description automatically generated">
            <a:extLst>
              <a:ext uri="{FF2B5EF4-FFF2-40B4-BE49-F238E27FC236}">
                <a16:creationId xmlns:a16="http://schemas.microsoft.com/office/drawing/2014/main" id="{B07ACA15-7A20-16AF-BB26-F2D1D9BAE0B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684634" y="4411695"/>
            <a:ext cx="2114137" cy="1188720"/>
          </a:xfrm>
          <a:prstGeom prst="roundRect">
            <a:avLst>
              <a:gd name="adj" fmla="val 2377"/>
            </a:avLst>
          </a:prstGeom>
          <a:solidFill>
            <a:srgbClr val="FFFFFF">
              <a:shade val="85000"/>
            </a:srgbClr>
          </a:solidFill>
          <a:ln w="19050">
            <a:solidFill>
              <a:schemeClr val="tx1"/>
            </a:solidFill>
          </a:ln>
          <a:effectLst/>
        </p:spPr>
      </p:pic>
      <p:pic>
        <p:nvPicPr>
          <p:cNvPr id="39" name="Analytics Image" descr="A screenshot of a computer&#10;&#10;Description automatically generated">
            <a:extLst>
              <a:ext uri="{FF2B5EF4-FFF2-40B4-BE49-F238E27FC236}">
                <a16:creationId xmlns:a16="http://schemas.microsoft.com/office/drawing/2014/main" id="{01FD93FC-1A03-745C-3AC0-E1584AAC993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079661" y="2834640"/>
            <a:ext cx="2113279" cy="1188720"/>
          </a:xfrm>
          <a:prstGeom prst="roundRect">
            <a:avLst>
              <a:gd name="adj" fmla="val 2587"/>
            </a:avLst>
          </a:prstGeom>
          <a:solidFill>
            <a:srgbClr val="FFFFFF">
              <a:shade val="85000"/>
            </a:srgbClr>
          </a:solidFill>
          <a:ln w="19050">
            <a:solidFill>
              <a:schemeClr val="tx1"/>
            </a:solidFill>
          </a:ln>
          <a:effectLst/>
        </p:spPr>
      </p:pic>
      <p:pic>
        <p:nvPicPr>
          <p:cNvPr id="40" name="Services Image">
            <a:extLst>
              <a:ext uri="{FF2B5EF4-FFF2-40B4-BE49-F238E27FC236}">
                <a16:creationId xmlns:a16="http://schemas.microsoft.com/office/drawing/2014/main" id="{4CC254C5-63F6-DBDC-3B7E-2ED817A6E20D}"/>
              </a:ext>
            </a:extLst>
          </p:cNvPr>
          <p:cNvPicPr>
            <a:picLocks noChangeAspect="1"/>
          </p:cNvPicPr>
          <p:nvPr/>
        </p:nvPicPr>
        <p:blipFill>
          <a:blip r:embed="rId8"/>
          <a:stretch>
            <a:fillRect/>
          </a:stretch>
        </p:blipFill>
        <p:spPr>
          <a:xfrm>
            <a:off x="2441768" y="1144171"/>
            <a:ext cx="2112264" cy="1248156"/>
          </a:xfrm>
          <a:prstGeom prst="rect">
            <a:avLst/>
          </a:prstGeom>
        </p:spPr>
      </p:pic>
      <p:pic>
        <p:nvPicPr>
          <p:cNvPr id="41" name="Channels Images" descr="A screenshot of a computer&#10;&#10;Description automatically generated">
            <a:extLst>
              <a:ext uri="{FF2B5EF4-FFF2-40B4-BE49-F238E27FC236}">
                <a16:creationId xmlns:a16="http://schemas.microsoft.com/office/drawing/2014/main" id="{B5543BFA-4372-C5F1-15BF-9E5625E01772}"/>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440996" y="4444219"/>
            <a:ext cx="2113036" cy="1188720"/>
          </a:xfrm>
          <a:prstGeom prst="roundRect">
            <a:avLst>
              <a:gd name="adj" fmla="val 2505"/>
            </a:avLst>
          </a:prstGeom>
          <a:solidFill>
            <a:srgbClr val="FFFFFF">
              <a:shade val="85000"/>
            </a:srgbClr>
          </a:solidFill>
          <a:ln w="19050">
            <a:solidFill>
              <a:schemeClr val="tx1"/>
            </a:solidFill>
          </a:ln>
          <a:effectLst/>
        </p:spPr>
      </p:pic>
      <p:pic>
        <p:nvPicPr>
          <p:cNvPr id="42" name="Actions Image">
            <a:extLst>
              <a:ext uri="{FF2B5EF4-FFF2-40B4-BE49-F238E27FC236}">
                <a16:creationId xmlns:a16="http://schemas.microsoft.com/office/drawing/2014/main" id="{F24635D5-C392-1784-B022-144583038763}"/>
              </a:ext>
            </a:extLst>
          </p:cNvPr>
          <p:cNvPicPr>
            <a:picLocks noChangeAspect="1"/>
          </p:cNvPicPr>
          <p:nvPr/>
        </p:nvPicPr>
        <p:blipFill>
          <a:blip r:embed="rId10"/>
          <a:stretch>
            <a:fillRect/>
          </a:stretch>
        </p:blipFill>
        <p:spPr>
          <a:xfrm>
            <a:off x="5039868" y="4722671"/>
            <a:ext cx="2112264" cy="1249539"/>
          </a:xfrm>
          <a:prstGeom prst="rect">
            <a:avLst/>
          </a:prstGeom>
        </p:spPr>
      </p:pic>
      <p:sp>
        <p:nvSpPr>
          <p:cNvPr id="43" name="8 Services Circle">
            <a:extLst>
              <a:ext uri="{FF2B5EF4-FFF2-40B4-BE49-F238E27FC236}">
                <a16:creationId xmlns:a16="http://schemas.microsoft.com/office/drawing/2014/main" id="{95B1AE96-DF83-F40A-013B-73CEB0139CDF}"/>
              </a:ext>
              <a:ext uri="{C183D7F6-B498-43B3-948B-1728B52AA6E4}">
                <adec:decorative xmlns:adec="http://schemas.microsoft.com/office/drawing/2017/decorative" val="1"/>
              </a:ext>
            </a:extLst>
          </p:cNvPr>
          <p:cNvSpPr>
            <a:spLocks noChangeAspect="1"/>
          </p:cNvSpPr>
          <p:nvPr/>
        </p:nvSpPr>
        <p:spPr>
          <a:xfrm rot="765389" flipH="1">
            <a:off x="4780602" y="1447320"/>
            <a:ext cx="137160" cy="137160"/>
          </a:xfrm>
          <a:custGeom>
            <a:avLst/>
            <a:gdLst>
              <a:gd name="connsiteX0" fmla="*/ 0 w 1404937"/>
              <a:gd name="connsiteY0" fmla="*/ 702469 h 1404937"/>
              <a:gd name="connsiteX1" fmla="*/ 702469 w 1404937"/>
              <a:gd name="connsiteY1" fmla="*/ 0 h 1404937"/>
              <a:gd name="connsiteX2" fmla="*/ 1404938 w 1404937"/>
              <a:gd name="connsiteY2" fmla="*/ 702469 h 1404937"/>
              <a:gd name="connsiteX3" fmla="*/ 702469 w 1404937"/>
              <a:gd name="connsiteY3" fmla="*/ 1404938 h 1404937"/>
              <a:gd name="connsiteX4" fmla="*/ 0 w 1404937"/>
              <a:gd name="connsiteY4" fmla="*/ 702469 h 14049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4937" h="1404937">
                <a:moveTo>
                  <a:pt x="0" y="702469"/>
                </a:moveTo>
                <a:cubicBezTo>
                  <a:pt x="0" y="314506"/>
                  <a:pt x="314506" y="0"/>
                  <a:pt x="702469" y="0"/>
                </a:cubicBezTo>
                <a:cubicBezTo>
                  <a:pt x="1090432" y="0"/>
                  <a:pt x="1404938" y="314506"/>
                  <a:pt x="1404938" y="702469"/>
                </a:cubicBezTo>
                <a:cubicBezTo>
                  <a:pt x="1404938" y="1090432"/>
                  <a:pt x="1090432" y="1404938"/>
                  <a:pt x="702469" y="1404938"/>
                </a:cubicBezTo>
                <a:cubicBezTo>
                  <a:pt x="314506" y="1404938"/>
                  <a:pt x="0" y="1090432"/>
                  <a:pt x="0" y="702469"/>
                </a:cubicBezTo>
                <a:close/>
              </a:path>
            </a:pathLst>
          </a:custGeom>
          <a:solidFill>
            <a:srgbClr val="7B79EF"/>
          </a:solidFill>
          <a:ln w="38100">
            <a:solidFill>
              <a:srgbClr val="091F2C"/>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5433" tIns="225433" rIns="225433" bIns="225433" numCol="1" spcCol="1270" anchor="ctr" anchorCtr="0">
            <a:noAutofit/>
          </a:bodyPr>
          <a:lstStyle/>
          <a:p>
            <a:pPr marL="0" marR="0" lvl="0" indent="0" algn="ctr" defTabSz="1377950" rtl="0" eaLnBrk="1" fontAlgn="auto" latinLnBrk="0" hangingPunct="1">
              <a:lnSpc>
                <a:spcPct val="90000"/>
              </a:lnSpc>
              <a:spcBef>
                <a:spcPct val="0"/>
              </a:spcBef>
              <a:spcAft>
                <a:spcPct val="35000"/>
              </a:spcAft>
              <a:buClrTx/>
              <a:buSzTx/>
              <a:buFontTx/>
              <a:buNone/>
              <a:tabLst/>
              <a:defRPr/>
            </a:pPr>
            <a:endParaRPr kumimoji="0" lang="en-US" sz="3100" b="0" i="0" u="none" strike="noStrike" kern="1200" cap="none" spc="0" normalizeH="0" baseline="0" noProof="0">
              <a:ln>
                <a:noFill/>
              </a:ln>
              <a:solidFill>
                <a:srgbClr val="FFFFFF"/>
              </a:solidFill>
              <a:effectLst/>
              <a:uLnTx/>
              <a:uFillTx/>
              <a:latin typeface="Segoe UI"/>
              <a:ea typeface="+mn-ea"/>
              <a:cs typeface="+mn-cs"/>
            </a:endParaRPr>
          </a:p>
        </p:txBody>
      </p:sp>
      <p:sp>
        <p:nvSpPr>
          <p:cNvPr id="44" name="7 Integrate with AI Circle">
            <a:extLst>
              <a:ext uri="{FF2B5EF4-FFF2-40B4-BE49-F238E27FC236}">
                <a16:creationId xmlns:a16="http://schemas.microsoft.com/office/drawing/2014/main" id="{C17EA514-74E5-51AA-9603-936D3CCE01A9}"/>
              </a:ext>
              <a:ext uri="{C183D7F6-B498-43B3-948B-1728B52AA6E4}">
                <adec:decorative xmlns:adec="http://schemas.microsoft.com/office/drawing/2017/decorative" val="1"/>
              </a:ext>
            </a:extLst>
          </p:cNvPr>
          <p:cNvSpPr>
            <a:spLocks noChangeAspect="1"/>
          </p:cNvSpPr>
          <p:nvPr/>
        </p:nvSpPr>
        <p:spPr>
          <a:xfrm rot="765389" flipH="1">
            <a:off x="3864119" y="2530613"/>
            <a:ext cx="137160" cy="137160"/>
          </a:xfrm>
          <a:custGeom>
            <a:avLst/>
            <a:gdLst>
              <a:gd name="connsiteX0" fmla="*/ 0 w 1404937"/>
              <a:gd name="connsiteY0" fmla="*/ 702469 h 1404937"/>
              <a:gd name="connsiteX1" fmla="*/ 702469 w 1404937"/>
              <a:gd name="connsiteY1" fmla="*/ 0 h 1404937"/>
              <a:gd name="connsiteX2" fmla="*/ 1404938 w 1404937"/>
              <a:gd name="connsiteY2" fmla="*/ 702469 h 1404937"/>
              <a:gd name="connsiteX3" fmla="*/ 702469 w 1404937"/>
              <a:gd name="connsiteY3" fmla="*/ 1404938 h 1404937"/>
              <a:gd name="connsiteX4" fmla="*/ 0 w 1404937"/>
              <a:gd name="connsiteY4" fmla="*/ 702469 h 14049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4937" h="1404937">
                <a:moveTo>
                  <a:pt x="0" y="702469"/>
                </a:moveTo>
                <a:cubicBezTo>
                  <a:pt x="0" y="314506"/>
                  <a:pt x="314506" y="0"/>
                  <a:pt x="702469" y="0"/>
                </a:cubicBezTo>
                <a:cubicBezTo>
                  <a:pt x="1090432" y="0"/>
                  <a:pt x="1404938" y="314506"/>
                  <a:pt x="1404938" y="702469"/>
                </a:cubicBezTo>
                <a:cubicBezTo>
                  <a:pt x="1404938" y="1090432"/>
                  <a:pt x="1090432" y="1404938"/>
                  <a:pt x="702469" y="1404938"/>
                </a:cubicBezTo>
                <a:cubicBezTo>
                  <a:pt x="314506" y="1404938"/>
                  <a:pt x="0" y="1090432"/>
                  <a:pt x="0" y="702469"/>
                </a:cubicBezTo>
                <a:close/>
              </a:path>
            </a:pathLst>
          </a:custGeom>
          <a:solidFill>
            <a:srgbClr val="FF5C39"/>
          </a:solidFill>
          <a:ln w="38100">
            <a:solidFill>
              <a:srgbClr val="091F2C"/>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5433" tIns="225433" rIns="225433" bIns="225433" numCol="1" spcCol="1270" anchor="ctr" anchorCtr="0">
            <a:noAutofit/>
          </a:bodyPr>
          <a:lstStyle/>
          <a:p>
            <a:pPr marL="0" marR="0" lvl="0" indent="0" algn="ctr" defTabSz="1377950" rtl="0" eaLnBrk="1" fontAlgn="auto" latinLnBrk="0" hangingPunct="1">
              <a:lnSpc>
                <a:spcPct val="90000"/>
              </a:lnSpc>
              <a:spcBef>
                <a:spcPct val="0"/>
              </a:spcBef>
              <a:spcAft>
                <a:spcPct val="35000"/>
              </a:spcAft>
              <a:buClrTx/>
              <a:buSzTx/>
              <a:buFontTx/>
              <a:buNone/>
              <a:tabLst/>
              <a:defRPr/>
            </a:pPr>
            <a:endParaRPr kumimoji="0" lang="en-US" sz="3100" b="0" i="0" u="none" strike="noStrike" kern="1200" cap="none" spc="0" normalizeH="0" baseline="0" noProof="0">
              <a:ln>
                <a:noFill/>
              </a:ln>
              <a:solidFill>
                <a:srgbClr val="FFFFFF"/>
              </a:solidFill>
              <a:effectLst/>
              <a:uLnTx/>
              <a:uFillTx/>
              <a:latin typeface="Segoe UI"/>
              <a:ea typeface="+mn-ea"/>
              <a:cs typeface="+mn-cs"/>
            </a:endParaRPr>
          </a:p>
        </p:txBody>
      </p:sp>
      <p:sp>
        <p:nvSpPr>
          <p:cNvPr id="45" name="6 Monitor and improve Circle">
            <a:extLst>
              <a:ext uri="{FF2B5EF4-FFF2-40B4-BE49-F238E27FC236}">
                <a16:creationId xmlns:a16="http://schemas.microsoft.com/office/drawing/2014/main" id="{DCF97EB8-9AD7-69A8-7342-720BCF231D82}"/>
              </a:ext>
              <a:ext uri="{C183D7F6-B498-43B3-948B-1728B52AA6E4}">
                <adec:decorative xmlns:adec="http://schemas.microsoft.com/office/drawing/2017/decorative" val="1"/>
              </a:ext>
            </a:extLst>
          </p:cNvPr>
          <p:cNvSpPr>
            <a:spLocks noChangeAspect="1"/>
          </p:cNvSpPr>
          <p:nvPr/>
        </p:nvSpPr>
        <p:spPr>
          <a:xfrm rot="765389" flipH="1">
            <a:off x="3801768" y="4183709"/>
            <a:ext cx="137160" cy="137160"/>
          </a:xfrm>
          <a:custGeom>
            <a:avLst/>
            <a:gdLst>
              <a:gd name="connsiteX0" fmla="*/ 0 w 1404937"/>
              <a:gd name="connsiteY0" fmla="*/ 702469 h 1404937"/>
              <a:gd name="connsiteX1" fmla="*/ 702469 w 1404937"/>
              <a:gd name="connsiteY1" fmla="*/ 0 h 1404937"/>
              <a:gd name="connsiteX2" fmla="*/ 1404938 w 1404937"/>
              <a:gd name="connsiteY2" fmla="*/ 702469 h 1404937"/>
              <a:gd name="connsiteX3" fmla="*/ 702469 w 1404937"/>
              <a:gd name="connsiteY3" fmla="*/ 1404938 h 1404937"/>
              <a:gd name="connsiteX4" fmla="*/ 0 w 1404937"/>
              <a:gd name="connsiteY4" fmla="*/ 702469 h 14049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4937" h="1404937">
                <a:moveTo>
                  <a:pt x="0" y="702469"/>
                </a:moveTo>
                <a:cubicBezTo>
                  <a:pt x="0" y="314506"/>
                  <a:pt x="314506" y="0"/>
                  <a:pt x="702469" y="0"/>
                </a:cubicBezTo>
                <a:cubicBezTo>
                  <a:pt x="1090432" y="0"/>
                  <a:pt x="1404938" y="314506"/>
                  <a:pt x="1404938" y="702469"/>
                </a:cubicBezTo>
                <a:cubicBezTo>
                  <a:pt x="1404938" y="1090432"/>
                  <a:pt x="1090432" y="1404938"/>
                  <a:pt x="702469" y="1404938"/>
                </a:cubicBezTo>
                <a:cubicBezTo>
                  <a:pt x="314506" y="1404938"/>
                  <a:pt x="0" y="1090432"/>
                  <a:pt x="0" y="702469"/>
                </a:cubicBezTo>
                <a:close/>
              </a:path>
            </a:pathLst>
          </a:custGeom>
          <a:solidFill>
            <a:srgbClr val="FF5C39"/>
          </a:solidFill>
          <a:ln w="38100">
            <a:solidFill>
              <a:srgbClr val="091F2C"/>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5433" tIns="225433" rIns="225433" bIns="225433" numCol="1" spcCol="1270" anchor="ctr" anchorCtr="0">
            <a:noAutofit/>
          </a:bodyPr>
          <a:lstStyle/>
          <a:p>
            <a:pPr marL="0" marR="0" lvl="0" indent="0" algn="ctr" defTabSz="1377950" rtl="0" eaLnBrk="1" fontAlgn="auto" latinLnBrk="0" hangingPunct="1">
              <a:lnSpc>
                <a:spcPct val="90000"/>
              </a:lnSpc>
              <a:spcBef>
                <a:spcPct val="0"/>
              </a:spcBef>
              <a:spcAft>
                <a:spcPct val="35000"/>
              </a:spcAft>
              <a:buClrTx/>
              <a:buSzTx/>
              <a:buFontTx/>
              <a:buNone/>
              <a:tabLst/>
              <a:defRPr/>
            </a:pPr>
            <a:endParaRPr kumimoji="0" lang="en-US" sz="3100" b="0" i="0" u="none" strike="noStrike" kern="1200" cap="none" spc="0" normalizeH="0" baseline="0" noProof="0">
              <a:ln>
                <a:noFill/>
              </a:ln>
              <a:solidFill>
                <a:srgbClr val="FFFFFF"/>
              </a:solidFill>
              <a:effectLst/>
              <a:uLnTx/>
              <a:uFillTx/>
              <a:latin typeface="Segoe UI"/>
              <a:ea typeface="+mn-ea"/>
              <a:cs typeface="+mn-cs"/>
            </a:endParaRPr>
          </a:p>
        </p:txBody>
      </p:sp>
      <p:sp>
        <p:nvSpPr>
          <p:cNvPr id="46" name="5 Publish to Channels Circle">
            <a:extLst>
              <a:ext uri="{FF2B5EF4-FFF2-40B4-BE49-F238E27FC236}">
                <a16:creationId xmlns:a16="http://schemas.microsoft.com/office/drawing/2014/main" id="{6ACA6A91-946C-40A9-E6DA-C7CDF9462301}"/>
              </a:ext>
              <a:ext uri="{C183D7F6-B498-43B3-948B-1728B52AA6E4}">
                <adec:decorative xmlns:adec="http://schemas.microsoft.com/office/drawing/2017/decorative" val="1"/>
              </a:ext>
            </a:extLst>
          </p:cNvPr>
          <p:cNvSpPr>
            <a:spLocks noChangeAspect="1"/>
          </p:cNvSpPr>
          <p:nvPr/>
        </p:nvSpPr>
        <p:spPr>
          <a:xfrm rot="765389" flipH="1">
            <a:off x="4710766" y="5355551"/>
            <a:ext cx="137160" cy="137160"/>
          </a:xfrm>
          <a:custGeom>
            <a:avLst/>
            <a:gdLst>
              <a:gd name="connsiteX0" fmla="*/ 0 w 1404937"/>
              <a:gd name="connsiteY0" fmla="*/ 702469 h 1404937"/>
              <a:gd name="connsiteX1" fmla="*/ 702469 w 1404937"/>
              <a:gd name="connsiteY1" fmla="*/ 0 h 1404937"/>
              <a:gd name="connsiteX2" fmla="*/ 1404938 w 1404937"/>
              <a:gd name="connsiteY2" fmla="*/ 702469 h 1404937"/>
              <a:gd name="connsiteX3" fmla="*/ 702469 w 1404937"/>
              <a:gd name="connsiteY3" fmla="*/ 1404938 h 1404937"/>
              <a:gd name="connsiteX4" fmla="*/ 0 w 1404937"/>
              <a:gd name="connsiteY4" fmla="*/ 702469 h 14049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4937" h="1404937">
                <a:moveTo>
                  <a:pt x="0" y="702469"/>
                </a:moveTo>
                <a:cubicBezTo>
                  <a:pt x="0" y="314506"/>
                  <a:pt x="314506" y="0"/>
                  <a:pt x="702469" y="0"/>
                </a:cubicBezTo>
                <a:cubicBezTo>
                  <a:pt x="1090432" y="0"/>
                  <a:pt x="1404938" y="314506"/>
                  <a:pt x="1404938" y="702469"/>
                </a:cubicBezTo>
                <a:cubicBezTo>
                  <a:pt x="1404938" y="1090432"/>
                  <a:pt x="1090432" y="1404938"/>
                  <a:pt x="702469" y="1404938"/>
                </a:cubicBezTo>
                <a:cubicBezTo>
                  <a:pt x="314506" y="1404938"/>
                  <a:pt x="0" y="1090432"/>
                  <a:pt x="0" y="702469"/>
                </a:cubicBezTo>
                <a:close/>
              </a:path>
            </a:pathLst>
          </a:custGeom>
          <a:solidFill>
            <a:srgbClr val="7B79EF"/>
          </a:solidFill>
          <a:ln w="38100">
            <a:solidFill>
              <a:srgbClr val="091F2C"/>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5433" tIns="225433" rIns="225433" bIns="225433" numCol="1" spcCol="1270" anchor="ctr" anchorCtr="0">
            <a:noAutofit/>
          </a:bodyPr>
          <a:lstStyle/>
          <a:p>
            <a:pPr marL="0" marR="0" lvl="0" indent="0" algn="ctr" defTabSz="1377950" rtl="0" eaLnBrk="1" fontAlgn="auto" latinLnBrk="0" hangingPunct="1">
              <a:lnSpc>
                <a:spcPct val="90000"/>
              </a:lnSpc>
              <a:spcBef>
                <a:spcPct val="0"/>
              </a:spcBef>
              <a:spcAft>
                <a:spcPct val="35000"/>
              </a:spcAft>
              <a:buClrTx/>
              <a:buSzTx/>
              <a:buFontTx/>
              <a:buNone/>
              <a:tabLst/>
              <a:defRPr/>
            </a:pPr>
            <a:endParaRPr kumimoji="0" lang="en-US" sz="3100" b="0" i="0" u="none" strike="noStrike" kern="1200" cap="none" spc="0" normalizeH="0" baseline="0" noProof="0">
              <a:ln>
                <a:noFill/>
              </a:ln>
              <a:solidFill>
                <a:srgbClr val="FFFFFF"/>
              </a:solidFill>
              <a:effectLst/>
              <a:uLnTx/>
              <a:uFillTx/>
              <a:latin typeface="Segoe UI"/>
              <a:ea typeface="+mn-ea"/>
              <a:cs typeface="+mn-cs"/>
            </a:endParaRPr>
          </a:p>
        </p:txBody>
      </p:sp>
      <p:sp>
        <p:nvSpPr>
          <p:cNvPr id="47" name="4 Add Action Circle">
            <a:extLst>
              <a:ext uri="{FF2B5EF4-FFF2-40B4-BE49-F238E27FC236}">
                <a16:creationId xmlns:a16="http://schemas.microsoft.com/office/drawing/2014/main" id="{9B5AC252-6B56-9135-3903-59EDADD5A8B4}"/>
              </a:ext>
              <a:ext uri="{C183D7F6-B498-43B3-948B-1728B52AA6E4}">
                <adec:decorative xmlns:adec="http://schemas.microsoft.com/office/drawing/2017/decorative" val="1"/>
              </a:ext>
            </a:extLst>
          </p:cNvPr>
          <p:cNvSpPr>
            <a:spLocks noChangeAspect="1"/>
          </p:cNvSpPr>
          <p:nvPr/>
        </p:nvSpPr>
        <p:spPr>
          <a:xfrm rot="765389" flipH="1">
            <a:off x="7344073" y="5273519"/>
            <a:ext cx="137160" cy="137160"/>
          </a:xfrm>
          <a:custGeom>
            <a:avLst/>
            <a:gdLst>
              <a:gd name="connsiteX0" fmla="*/ 0 w 1404937"/>
              <a:gd name="connsiteY0" fmla="*/ 702469 h 1404937"/>
              <a:gd name="connsiteX1" fmla="*/ 702469 w 1404937"/>
              <a:gd name="connsiteY1" fmla="*/ 0 h 1404937"/>
              <a:gd name="connsiteX2" fmla="*/ 1404938 w 1404937"/>
              <a:gd name="connsiteY2" fmla="*/ 702469 h 1404937"/>
              <a:gd name="connsiteX3" fmla="*/ 702469 w 1404937"/>
              <a:gd name="connsiteY3" fmla="*/ 1404938 h 1404937"/>
              <a:gd name="connsiteX4" fmla="*/ 0 w 1404937"/>
              <a:gd name="connsiteY4" fmla="*/ 702469 h 14049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4937" h="1404937">
                <a:moveTo>
                  <a:pt x="0" y="702469"/>
                </a:moveTo>
                <a:cubicBezTo>
                  <a:pt x="0" y="314506"/>
                  <a:pt x="314506" y="0"/>
                  <a:pt x="702469" y="0"/>
                </a:cubicBezTo>
                <a:cubicBezTo>
                  <a:pt x="1090432" y="0"/>
                  <a:pt x="1404938" y="314506"/>
                  <a:pt x="1404938" y="702469"/>
                </a:cubicBezTo>
                <a:cubicBezTo>
                  <a:pt x="1404938" y="1090432"/>
                  <a:pt x="1090432" y="1404938"/>
                  <a:pt x="702469" y="1404938"/>
                </a:cubicBezTo>
                <a:cubicBezTo>
                  <a:pt x="314506" y="1404938"/>
                  <a:pt x="0" y="1090432"/>
                  <a:pt x="0" y="702469"/>
                </a:cubicBezTo>
                <a:close/>
              </a:path>
            </a:pathLst>
          </a:custGeom>
          <a:solidFill>
            <a:srgbClr val="45D0D6"/>
          </a:solidFill>
          <a:ln w="38100">
            <a:solidFill>
              <a:srgbClr val="091F2C"/>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5433" tIns="225433" rIns="225433" bIns="225433" numCol="1" spcCol="1270" anchor="ctr" anchorCtr="0">
            <a:noAutofit/>
          </a:bodyPr>
          <a:lstStyle/>
          <a:p>
            <a:pPr marL="0" marR="0" lvl="0" indent="0" algn="ctr" defTabSz="1377950" rtl="0" eaLnBrk="1" fontAlgn="auto" latinLnBrk="0" hangingPunct="1">
              <a:lnSpc>
                <a:spcPct val="90000"/>
              </a:lnSpc>
              <a:spcBef>
                <a:spcPct val="0"/>
              </a:spcBef>
              <a:spcAft>
                <a:spcPct val="35000"/>
              </a:spcAft>
              <a:buClrTx/>
              <a:buSzTx/>
              <a:buFontTx/>
              <a:buNone/>
              <a:tabLst/>
              <a:defRPr/>
            </a:pPr>
            <a:endParaRPr kumimoji="0" lang="en-US" sz="3100" b="0" i="0" u="none" strike="noStrike" kern="1200" cap="none" spc="0" normalizeH="0" baseline="0" noProof="0">
              <a:ln>
                <a:noFill/>
              </a:ln>
              <a:solidFill>
                <a:srgbClr val="FFFFFF"/>
              </a:solidFill>
              <a:effectLst/>
              <a:uLnTx/>
              <a:uFillTx/>
              <a:latin typeface="Segoe UI"/>
              <a:ea typeface="+mn-ea"/>
              <a:cs typeface="+mn-cs"/>
            </a:endParaRPr>
          </a:p>
        </p:txBody>
      </p:sp>
      <p:sp>
        <p:nvSpPr>
          <p:cNvPr id="48" name="3 Topics Circle">
            <a:extLst>
              <a:ext uri="{FF2B5EF4-FFF2-40B4-BE49-F238E27FC236}">
                <a16:creationId xmlns:a16="http://schemas.microsoft.com/office/drawing/2014/main" id="{62E5AB48-39F8-C35D-7EF7-58A53760E3EA}"/>
              </a:ext>
              <a:ext uri="{C183D7F6-B498-43B3-948B-1728B52AA6E4}">
                <adec:decorative xmlns:adec="http://schemas.microsoft.com/office/drawing/2017/decorative" val="1"/>
              </a:ext>
            </a:extLst>
          </p:cNvPr>
          <p:cNvSpPr>
            <a:spLocks noChangeAspect="1"/>
          </p:cNvSpPr>
          <p:nvPr/>
        </p:nvSpPr>
        <p:spPr>
          <a:xfrm rot="765389" flipH="1">
            <a:off x="8172860" y="4158151"/>
            <a:ext cx="137160" cy="137160"/>
          </a:xfrm>
          <a:custGeom>
            <a:avLst/>
            <a:gdLst>
              <a:gd name="connsiteX0" fmla="*/ 0 w 1404937"/>
              <a:gd name="connsiteY0" fmla="*/ 702469 h 1404937"/>
              <a:gd name="connsiteX1" fmla="*/ 702469 w 1404937"/>
              <a:gd name="connsiteY1" fmla="*/ 0 h 1404937"/>
              <a:gd name="connsiteX2" fmla="*/ 1404938 w 1404937"/>
              <a:gd name="connsiteY2" fmla="*/ 702469 h 1404937"/>
              <a:gd name="connsiteX3" fmla="*/ 702469 w 1404937"/>
              <a:gd name="connsiteY3" fmla="*/ 1404938 h 1404937"/>
              <a:gd name="connsiteX4" fmla="*/ 0 w 1404937"/>
              <a:gd name="connsiteY4" fmla="*/ 702469 h 14049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4937" h="1404937">
                <a:moveTo>
                  <a:pt x="0" y="702469"/>
                </a:moveTo>
                <a:cubicBezTo>
                  <a:pt x="0" y="314506"/>
                  <a:pt x="314506" y="0"/>
                  <a:pt x="702469" y="0"/>
                </a:cubicBezTo>
                <a:cubicBezTo>
                  <a:pt x="1090432" y="0"/>
                  <a:pt x="1404938" y="314506"/>
                  <a:pt x="1404938" y="702469"/>
                </a:cubicBezTo>
                <a:cubicBezTo>
                  <a:pt x="1404938" y="1090432"/>
                  <a:pt x="1090432" y="1404938"/>
                  <a:pt x="702469" y="1404938"/>
                </a:cubicBezTo>
                <a:cubicBezTo>
                  <a:pt x="314506" y="1404938"/>
                  <a:pt x="0" y="1090432"/>
                  <a:pt x="0" y="702469"/>
                </a:cubicBezTo>
                <a:close/>
              </a:path>
            </a:pathLst>
          </a:custGeom>
          <a:solidFill>
            <a:srgbClr val="319FE5"/>
          </a:solidFill>
          <a:ln w="38100">
            <a:solidFill>
              <a:srgbClr val="091F2C"/>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5433" tIns="225433" rIns="225433" bIns="225433" numCol="1" spcCol="1270" anchor="ctr" anchorCtr="0">
            <a:noAutofit/>
          </a:bodyPr>
          <a:lstStyle/>
          <a:p>
            <a:pPr marL="0" marR="0" lvl="0" indent="0" algn="ctr" defTabSz="1377950" rtl="0" eaLnBrk="1" fontAlgn="auto" latinLnBrk="0" hangingPunct="1">
              <a:lnSpc>
                <a:spcPct val="90000"/>
              </a:lnSpc>
              <a:spcBef>
                <a:spcPct val="0"/>
              </a:spcBef>
              <a:spcAft>
                <a:spcPct val="35000"/>
              </a:spcAft>
              <a:buClrTx/>
              <a:buSzTx/>
              <a:buFontTx/>
              <a:buNone/>
              <a:tabLst/>
              <a:defRPr/>
            </a:pPr>
            <a:endParaRPr kumimoji="0" lang="en-US" sz="3100" b="0" i="0" u="none" strike="noStrike" kern="1200" cap="none" spc="0" normalizeH="0" baseline="0" noProof="0">
              <a:ln>
                <a:noFill/>
              </a:ln>
              <a:solidFill>
                <a:srgbClr val="FFFFFF"/>
              </a:solidFill>
              <a:effectLst/>
              <a:uLnTx/>
              <a:uFillTx/>
              <a:latin typeface="Segoe UI"/>
              <a:ea typeface="+mn-ea"/>
              <a:cs typeface="+mn-cs"/>
            </a:endParaRPr>
          </a:p>
        </p:txBody>
      </p:sp>
      <p:sp>
        <p:nvSpPr>
          <p:cNvPr id="49" name="2 Add Knowledge Circle">
            <a:extLst>
              <a:ext uri="{FF2B5EF4-FFF2-40B4-BE49-F238E27FC236}">
                <a16:creationId xmlns:a16="http://schemas.microsoft.com/office/drawing/2014/main" id="{34D8863A-5A0A-2632-490B-0E7651817AC6}"/>
              </a:ext>
              <a:ext uri="{C183D7F6-B498-43B3-948B-1728B52AA6E4}">
                <adec:decorative xmlns:adec="http://schemas.microsoft.com/office/drawing/2017/decorative" val="1"/>
              </a:ext>
            </a:extLst>
          </p:cNvPr>
          <p:cNvSpPr>
            <a:spLocks noChangeAspect="1"/>
          </p:cNvSpPr>
          <p:nvPr/>
        </p:nvSpPr>
        <p:spPr>
          <a:xfrm rot="765389" flipH="1">
            <a:off x="8126781" y="2553867"/>
            <a:ext cx="137160" cy="137160"/>
          </a:xfrm>
          <a:custGeom>
            <a:avLst/>
            <a:gdLst>
              <a:gd name="connsiteX0" fmla="*/ 0 w 1404937"/>
              <a:gd name="connsiteY0" fmla="*/ 702469 h 1404937"/>
              <a:gd name="connsiteX1" fmla="*/ 702469 w 1404937"/>
              <a:gd name="connsiteY1" fmla="*/ 0 h 1404937"/>
              <a:gd name="connsiteX2" fmla="*/ 1404938 w 1404937"/>
              <a:gd name="connsiteY2" fmla="*/ 702469 h 1404937"/>
              <a:gd name="connsiteX3" fmla="*/ 702469 w 1404937"/>
              <a:gd name="connsiteY3" fmla="*/ 1404938 h 1404937"/>
              <a:gd name="connsiteX4" fmla="*/ 0 w 1404937"/>
              <a:gd name="connsiteY4" fmla="*/ 702469 h 14049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4937" h="1404937">
                <a:moveTo>
                  <a:pt x="0" y="702469"/>
                </a:moveTo>
                <a:cubicBezTo>
                  <a:pt x="0" y="314506"/>
                  <a:pt x="314506" y="0"/>
                  <a:pt x="702469" y="0"/>
                </a:cubicBezTo>
                <a:cubicBezTo>
                  <a:pt x="1090432" y="0"/>
                  <a:pt x="1404938" y="314506"/>
                  <a:pt x="1404938" y="702469"/>
                </a:cubicBezTo>
                <a:cubicBezTo>
                  <a:pt x="1404938" y="1090432"/>
                  <a:pt x="1090432" y="1404938"/>
                  <a:pt x="702469" y="1404938"/>
                </a:cubicBezTo>
                <a:cubicBezTo>
                  <a:pt x="314506" y="1404938"/>
                  <a:pt x="0" y="1090432"/>
                  <a:pt x="0" y="702469"/>
                </a:cubicBezTo>
                <a:close/>
              </a:path>
            </a:pathLst>
          </a:custGeom>
          <a:solidFill>
            <a:srgbClr val="A6F6FC"/>
          </a:solidFill>
          <a:ln w="38100">
            <a:solidFill>
              <a:srgbClr val="091F2C"/>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5433" tIns="225433" rIns="225433" bIns="225433" numCol="1" spcCol="1270" anchor="ctr" anchorCtr="0">
            <a:noAutofit/>
          </a:bodyPr>
          <a:lstStyle/>
          <a:p>
            <a:pPr marL="0" marR="0" lvl="0" indent="0" algn="ctr" defTabSz="1377950" rtl="0" eaLnBrk="1" fontAlgn="auto" latinLnBrk="0" hangingPunct="1">
              <a:lnSpc>
                <a:spcPct val="90000"/>
              </a:lnSpc>
              <a:spcBef>
                <a:spcPct val="0"/>
              </a:spcBef>
              <a:spcAft>
                <a:spcPct val="35000"/>
              </a:spcAft>
              <a:buClrTx/>
              <a:buSzTx/>
              <a:buFontTx/>
              <a:buNone/>
              <a:tabLst/>
              <a:defRPr/>
            </a:pPr>
            <a:endParaRPr kumimoji="0" lang="en-US" sz="3100" b="0" i="0" u="none" strike="noStrike" kern="1200" cap="none" spc="0" normalizeH="0" baseline="0" noProof="0">
              <a:ln>
                <a:noFill/>
              </a:ln>
              <a:solidFill>
                <a:srgbClr val="FFFFFF"/>
              </a:solidFill>
              <a:effectLst/>
              <a:uLnTx/>
              <a:uFillTx/>
              <a:latin typeface="Segoe UI"/>
              <a:ea typeface="+mn-ea"/>
              <a:cs typeface="+mn-cs"/>
            </a:endParaRPr>
          </a:p>
        </p:txBody>
      </p:sp>
      <p:sp>
        <p:nvSpPr>
          <p:cNvPr id="50" name="1 Create agent Circle">
            <a:extLst>
              <a:ext uri="{FF2B5EF4-FFF2-40B4-BE49-F238E27FC236}">
                <a16:creationId xmlns:a16="http://schemas.microsoft.com/office/drawing/2014/main" id="{2CBB407B-418F-3342-2F1E-0F75C856D7C0}"/>
              </a:ext>
              <a:ext uri="{C183D7F6-B498-43B3-948B-1728B52AA6E4}">
                <adec:decorative xmlns:adec="http://schemas.microsoft.com/office/drawing/2017/decorative" val="1"/>
              </a:ext>
            </a:extLst>
          </p:cNvPr>
          <p:cNvSpPr>
            <a:spLocks noChangeAspect="1"/>
          </p:cNvSpPr>
          <p:nvPr/>
        </p:nvSpPr>
        <p:spPr>
          <a:xfrm rot="765389" flipH="1">
            <a:off x="7350271" y="1565739"/>
            <a:ext cx="137160" cy="137160"/>
          </a:xfrm>
          <a:custGeom>
            <a:avLst/>
            <a:gdLst>
              <a:gd name="connsiteX0" fmla="*/ 0 w 1404937"/>
              <a:gd name="connsiteY0" fmla="*/ 702469 h 1404937"/>
              <a:gd name="connsiteX1" fmla="*/ 702469 w 1404937"/>
              <a:gd name="connsiteY1" fmla="*/ 0 h 1404937"/>
              <a:gd name="connsiteX2" fmla="*/ 1404938 w 1404937"/>
              <a:gd name="connsiteY2" fmla="*/ 702469 h 1404937"/>
              <a:gd name="connsiteX3" fmla="*/ 702469 w 1404937"/>
              <a:gd name="connsiteY3" fmla="*/ 1404938 h 1404937"/>
              <a:gd name="connsiteX4" fmla="*/ 0 w 1404937"/>
              <a:gd name="connsiteY4" fmla="*/ 702469 h 14049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4937" h="1404937">
                <a:moveTo>
                  <a:pt x="0" y="702469"/>
                </a:moveTo>
                <a:cubicBezTo>
                  <a:pt x="0" y="314506"/>
                  <a:pt x="314506" y="0"/>
                  <a:pt x="702469" y="0"/>
                </a:cubicBezTo>
                <a:cubicBezTo>
                  <a:pt x="1090432" y="0"/>
                  <a:pt x="1404938" y="314506"/>
                  <a:pt x="1404938" y="702469"/>
                </a:cubicBezTo>
                <a:cubicBezTo>
                  <a:pt x="1404938" y="1090432"/>
                  <a:pt x="1090432" y="1404938"/>
                  <a:pt x="702469" y="1404938"/>
                </a:cubicBezTo>
                <a:cubicBezTo>
                  <a:pt x="314506" y="1404938"/>
                  <a:pt x="0" y="1090432"/>
                  <a:pt x="0" y="702469"/>
                </a:cubicBezTo>
                <a:close/>
              </a:path>
            </a:pathLst>
          </a:custGeom>
          <a:solidFill>
            <a:srgbClr val="A6F5FB"/>
          </a:solidFill>
          <a:ln w="38100">
            <a:solidFill>
              <a:srgbClr val="091F2C"/>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5433" tIns="225433" rIns="225433" bIns="225433" numCol="1" spcCol="1270" anchor="ctr" anchorCtr="0">
            <a:noAutofit/>
          </a:bodyPr>
          <a:lstStyle/>
          <a:p>
            <a:pPr marL="0" marR="0" lvl="0" indent="0" algn="ctr" defTabSz="1377950" rtl="0" eaLnBrk="1" fontAlgn="auto" latinLnBrk="0" hangingPunct="1">
              <a:lnSpc>
                <a:spcPct val="90000"/>
              </a:lnSpc>
              <a:spcBef>
                <a:spcPct val="0"/>
              </a:spcBef>
              <a:spcAft>
                <a:spcPct val="35000"/>
              </a:spcAft>
              <a:buClrTx/>
              <a:buSzTx/>
              <a:buFontTx/>
              <a:buNone/>
              <a:tabLst/>
              <a:defRPr/>
            </a:pPr>
            <a:endParaRPr kumimoji="0" lang="en-US" sz="3100" b="0" i="0" u="none" strike="noStrike" kern="1200" cap="none" spc="0" normalizeH="0" baseline="0" noProof="0">
              <a:ln>
                <a:noFill/>
              </a:ln>
              <a:solidFill>
                <a:srgbClr val="FFFFFF"/>
              </a:solidFill>
              <a:effectLst/>
              <a:uLnTx/>
              <a:uFillTx/>
              <a:latin typeface="Segoe UI"/>
              <a:ea typeface="+mn-ea"/>
              <a:cs typeface="+mn-cs"/>
            </a:endParaRPr>
          </a:p>
        </p:txBody>
      </p:sp>
      <p:sp>
        <p:nvSpPr>
          <p:cNvPr id="51" name="Create Text">
            <a:extLst>
              <a:ext uri="{FF2B5EF4-FFF2-40B4-BE49-F238E27FC236}">
                <a16:creationId xmlns:a16="http://schemas.microsoft.com/office/drawing/2014/main" id="{D847F031-C749-A62F-F6B7-5E6EC965E448}"/>
              </a:ext>
              <a:ext uri="{C183D7F6-B498-43B3-948B-1728B52AA6E4}">
                <adec:decorative xmlns:adec="http://schemas.microsoft.com/office/drawing/2017/decorative" val="1"/>
              </a:ext>
            </a:extLst>
          </p:cNvPr>
          <p:cNvSpPr/>
          <p:nvPr/>
        </p:nvSpPr>
        <p:spPr bwMode="auto">
          <a:xfrm>
            <a:off x="9798771" y="4401392"/>
            <a:ext cx="2194412" cy="118872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0" rIns="182880" bIns="0" numCol="1" spcCol="0" rtlCol="0" fromWordArt="0" anchor="ctr" anchorCtr="0" forceAA="0" compatLnSpc="1">
            <a:prstTxWarp prst="textNoShape">
              <a:avLst/>
            </a:prstTxWarp>
            <a:noAutofit/>
          </a:bodyPr>
          <a:lstStyle/>
          <a:p>
            <a:pPr marL="0" marR="0" lvl="0" indent="0" algn="l" defTabSz="914016" rtl="0" eaLnBrk="1" fontAlgn="base" latinLnBrk="0" hangingPunct="1">
              <a:lnSpc>
                <a:spcPct val="100000"/>
              </a:lnSpc>
              <a:spcBef>
                <a:spcPct val="20000"/>
              </a:spcBef>
              <a:spcAft>
                <a:spcPct val="0"/>
              </a:spcAft>
              <a:buClrTx/>
              <a:buSzPct val="90000"/>
              <a:buFontTx/>
              <a:buNone/>
              <a:tabLst/>
              <a:defRPr/>
            </a:pPr>
            <a:r>
              <a:rPr kumimoji="0" lang="en-US" sz="1100" b="1" i="0" u="none" strike="noStrike" kern="1200" cap="none" spc="-44" normalizeH="0" baseline="0" noProof="0">
                <a:ln w="3175">
                  <a:noFill/>
                </a:ln>
                <a:gradFill>
                  <a:gsLst>
                    <a:gs pos="0">
                      <a:srgbClr val="45D0D6"/>
                    </a:gs>
                    <a:gs pos="100000">
                      <a:srgbClr val="51C7FA"/>
                    </a:gs>
                  </a:gsLst>
                  <a:path path="rect">
                    <a:fillToRect l="100000" t="100000"/>
                  </a:path>
                </a:gradFill>
                <a:effectLst/>
                <a:uLnTx/>
                <a:uFillTx/>
                <a:latin typeface="Segoe UI"/>
                <a:ea typeface="+mn-ea"/>
                <a:cs typeface="Segoe UI" panose="020B0502040204020203" pitchFamily="34" charset="0"/>
              </a:rPr>
              <a:t>Use  workflows </a:t>
            </a:r>
            <a:br>
              <a:rPr kumimoji="0" lang="en-US" sz="1100" b="1" i="0" u="none" strike="noStrike" kern="1200" cap="none" spc="-44" normalizeH="0" baseline="0" noProof="0">
                <a:ln w="3175">
                  <a:noFill/>
                </a:ln>
                <a:solidFill>
                  <a:srgbClr val="FFFFFF"/>
                </a:solidFill>
                <a:effectLst/>
                <a:uLnTx/>
                <a:uFillTx/>
                <a:latin typeface="Segoe UI"/>
                <a:ea typeface="+mn-ea"/>
                <a:cs typeface="Segoe UI" panose="020B0502040204020203" pitchFamily="34" charset="0"/>
              </a:rPr>
            </a:br>
            <a:r>
              <a:rPr kumimoji="0" lang="en-US" sz="1100" b="0" i="0" u="none" strike="noStrike" kern="1200" cap="none" spc="-44" normalizeH="0" baseline="0" noProof="0">
                <a:ln w="3175">
                  <a:noFill/>
                </a:ln>
                <a:solidFill>
                  <a:srgbClr val="FFFFFF"/>
                </a:solidFill>
                <a:effectLst/>
                <a:uLnTx/>
                <a:uFillTx/>
                <a:latin typeface="Segoe UI"/>
                <a:ea typeface="+mn-ea"/>
                <a:cs typeface="Segoe UI" panose="020B0502040204020203" pitchFamily="34" charset="0"/>
              </a:rPr>
              <a:t>Create your own agent workflows and deterministic processes – allow your agents to use them and (soon) allow workflows to call your agents</a:t>
            </a:r>
          </a:p>
        </p:txBody>
      </p:sp>
      <p:sp>
        <p:nvSpPr>
          <p:cNvPr id="52" name="Gen AI Text">
            <a:extLst>
              <a:ext uri="{FF2B5EF4-FFF2-40B4-BE49-F238E27FC236}">
                <a16:creationId xmlns:a16="http://schemas.microsoft.com/office/drawing/2014/main" id="{172AD500-C0A3-7086-C218-E5834AD628C3}"/>
              </a:ext>
            </a:extLst>
          </p:cNvPr>
          <p:cNvSpPr/>
          <p:nvPr/>
        </p:nvSpPr>
        <p:spPr bwMode="auto">
          <a:xfrm>
            <a:off x="10031050" y="2810018"/>
            <a:ext cx="2106250" cy="121334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0" rIns="0" bIns="0" numCol="1" spcCol="0" rtlCol="0" fromWordArt="0" anchor="ctr" anchorCtr="0" forceAA="0" compatLnSpc="1">
            <a:prstTxWarp prst="textNoShape">
              <a:avLst/>
            </a:prstTxWarp>
            <a:noAutofit/>
          </a:bodyPr>
          <a:lstStyle/>
          <a:p>
            <a:pPr marL="0" marR="0" lvl="0" indent="0" algn="l" defTabSz="914400" rtl="0" eaLnBrk="1" fontAlgn="base" latinLnBrk="0" hangingPunct="1">
              <a:lnSpc>
                <a:spcPct val="100000"/>
              </a:lnSpc>
              <a:spcBef>
                <a:spcPct val="20000"/>
              </a:spcBef>
              <a:spcAft>
                <a:spcPct val="0"/>
              </a:spcAft>
              <a:buClrTx/>
              <a:buSzPct val="90000"/>
              <a:buFontTx/>
              <a:buNone/>
              <a:tabLst/>
              <a:defRPr/>
            </a:pPr>
            <a:r>
              <a:rPr kumimoji="0" lang="en-IN" sz="1100" b="1" i="0" u="none" strike="noStrike" kern="1200" cap="none" spc="-44" normalizeH="0" baseline="0" noProof="0">
                <a:ln w="3175">
                  <a:noFill/>
                </a:ln>
                <a:gradFill>
                  <a:gsLst>
                    <a:gs pos="0">
                      <a:srgbClr val="45D0D6"/>
                    </a:gs>
                    <a:gs pos="100000">
                      <a:srgbClr val="51C7FA"/>
                    </a:gs>
                  </a:gsLst>
                  <a:path path="rect">
                    <a:fillToRect l="100000" t="100000"/>
                  </a:path>
                </a:gradFill>
                <a:effectLst/>
                <a:uLnTx/>
                <a:uFillTx/>
                <a:latin typeface="Segoe UI"/>
                <a:ea typeface="+mn-ea"/>
                <a:cs typeface="Segoe UI" panose="020B0502040204020203" pitchFamily="34" charset="0"/>
              </a:rPr>
              <a:t>Chat over your</a:t>
            </a:r>
            <a:br>
              <a:rPr kumimoji="0" lang="en-IN" sz="1100" b="1" i="0" u="none" strike="noStrike" kern="1200" cap="none" spc="-44" normalizeH="0" baseline="0" noProof="0">
                <a:ln w="3175">
                  <a:noFill/>
                </a:ln>
                <a:gradFill>
                  <a:gsLst>
                    <a:gs pos="0">
                      <a:srgbClr val="45D0D6"/>
                    </a:gs>
                    <a:gs pos="100000">
                      <a:srgbClr val="51C7FA"/>
                    </a:gs>
                  </a:gsLst>
                  <a:path path="rect">
                    <a:fillToRect l="100000" t="100000"/>
                  </a:path>
                </a:gradFill>
                <a:effectLst/>
                <a:uLnTx/>
                <a:uFillTx/>
                <a:latin typeface="Segoe UI"/>
                <a:ea typeface="+mn-ea"/>
                <a:cs typeface="Segoe UI" panose="020B0502040204020203" pitchFamily="34" charset="0"/>
              </a:rPr>
            </a:br>
            <a:r>
              <a:rPr kumimoji="0" lang="en-IN" sz="1100" b="1" i="0" u="none" strike="noStrike" kern="1200" cap="none" spc="-44" normalizeH="0" baseline="0" noProof="0">
                <a:ln w="3175">
                  <a:noFill/>
                </a:ln>
                <a:gradFill>
                  <a:gsLst>
                    <a:gs pos="0">
                      <a:srgbClr val="45D0D6"/>
                    </a:gs>
                    <a:gs pos="100000">
                      <a:srgbClr val="51C7FA"/>
                    </a:gs>
                  </a:gsLst>
                  <a:path path="rect">
                    <a:fillToRect l="100000" t="100000"/>
                  </a:path>
                </a:gradFill>
                <a:effectLst/>
                <a:uLnTx/>
                <a:uFillTx/>
                <a:latin typeface="Segoe UI"/>
                <a:ea typeface="+mn-ea"/>
                <a:cs typeface="Segoe UI" panose="020B0502040204020203" pitchFamily="34" charset="0"/>
              </a:rPr>
              <a:t>knowledge</a:t>
            </a:r>
            <a:br>
              <a:rPr kumimoji="0" lang="en-IN" sz="1100" b="0" i="0" u="none" strike="noStrike" kern="1200" cap="none" spc="-44" normalizeH="0" baseline="0" noProof="0">
                <a:ln w="3175">
                  <a:noFill/>
                </a:ln>
                <a:solidFill>
                  <a:srgbClr val="FFFFFF"/>
                </a:solidFill>
                <a:effectLst/>
                <a:uLnTx/>
                <a:uFillTx/>
                <a:latin typeface="Segoe UI"/>
                <a:ea typeface="+mn-ea"/>
                <a:cs typeface="Segoe UI" panose="020B0502040204020203" pitchFamily="34" charset="0"/>
              </a:rPr>
            </a:br>
            <a:r>
              <a:rPr kumimoji="0" lang="en-IN" sz="1100" b="0" i="0" u="none" strike="noStrike" kern="1200" cap="none" spc="-44" normalizeH="0" baseline="0" noProof="0">
                <a:ln w="3175">
                  <a:noFill/>
                </a:ln>
                <a:solidFill>
                  <a:srgbClr val="FFFFFF"/>
                </a:solidFill>
                <a:effectLst/>
                <a:uLnTx/>
                <a:uFillTx/>
                <a:latin typeface="Segoe UI"/>
                <a:ea typeface="+mn-ea"/>
                <a:cs typeface="Segoe UI" panose="020B0502040204020203" pitchFamily="34" charset="0"/>
              </a:rPr>
              <a:t>Provide generative answers </a:t>
            </a:r>
            <a:r>
              <a:rPr kumimoji="0" lang="en-IN" sz="1100" b="1" i="0" u="none" strike="noStrike" kern="1200" cap="none" spc="-44" normalizeH="0" baseline="0" noProof="0">
                <a:ln w="3175">
                  <a:noFill/>
                </a:ln>
                <a:solidFill>
                  <a:srgbClr val="FFFFFF"/>
                </a:solidFill>
                <a:effectLst/>
                <a:uLnTx/>
                <a:uFillTx/>
                <a:latin typeface="Segoe UI"/>
                <a:ea typeface="+mn-ea"/>
                <a:cs typeface="Segoe UI" panose="020B0502040204020203" pitchFamily="34" charset="0"/>
              </a:rPr>
              <a:t>over </a:t>
            </a:r>
            <a:r>
              <a:rPr kumimoji="0" lang="en-IN" sz="1100" b="0" i="0" u="none" strike="noStrike" kern="1200" cap="none" spc="-44" normalizeH="0" baseline="0" noProof="0">
                <a:ln w="3175">
                  <a:noFill/>
                </a:ln>
                <a:solidFill>
                  <a:srgbClr val="FFFFFF"/>
                </a:solidFill>
                <a:effectLst/>
                <a:uLnTx/>
                <a:uFillTx/>
                <a:latin typeface="Segoe UI"/>
                <a:ea typeface="+mn-ea"/>
                <a:cs typeface="Segoe UI" panose="020B0502040204020203" pitchFamily="34" charset="0"/>
              </a:rPr>
              <a:t>your knowledge – wherever it is - in M365, in Dataverse, in 3</a:t>
            </a:r>
            <a:r>
              <a:rPr kumimoji="0" lang="en-IN" sz="1100" b="0" i="0" u="none" strike="noStrike" kern="1200" cap="none" spc="-44" normalizeH="0" baseline="30000" noProof="0">
                <a:ln w="3175">
                  <a:noFill/>
                </a:ln>
                <a:solidFill>
                  <a:srgbClr val="FFFFFF"/>
                </a:solidFill>
                <a:effectLst/>
                <a:uLnTx/>
                <a:uFillTx/>
                <a:latin typeface="Segoe UI"/>
                <a:ea typeface="+mn-ea"/>
                <a:cs typeface="Segoe UI" panose="020B0502040204020203" pitchFamily="34" charset="0"/>
              </a:rPr>
              <a:t>rd</a:t>
            </a:r>
            <a:r>
              <a:rPr kumimoji="0" lang="en-IN" sz="1100" b="0" i="0" u="none" strike="noStrike" kern="1200" cap="none" spc="-44" normalizeH="0" baseline="0" noProof="0">
                <a:ln w="3175">
                  <a:noFill/>
                </a:ln>
                <a:solidFill>
                  <a:srgbClr val="FFFFFF"/>
                </a:solidFill>
                <a:effectLst/>
                <a:uLnTx/>
                <a:uFillTx/>
                <a:latin typeface="Segoe UI"/>
                <a:ea typeface="+mn-ea"/>
                <a:cs typeface="Segoe UI" panose="020B0502040204020203" pitchFamily="34" charset="0"/>
              </a:rPr>
              <a:t> party systems and more</a:t>
            </a:r>
          </a:p>
        </p:txBody>
      </p:sp>
      <p:pic>
        <p:nvPicPr>
          <p:cNvPr id="53" name="!!MCS icon">
            <a:extLst>
              <a:ext uri="{FF2B5EF4-FFF2-40B4-BE49-F238E27FC236}">
                <a16:creationId xmlns:a16="http://schemas.microsoft.com/office/drawing/2014/main" id="{D5DCFF82-25B1-F998-195B-9C5BD68FE4B5}"/>
              </a:ext>
            </a:extLst>
          </p:cNvPr>
          <p:cNvPicPr>
            <a:picLocks noChangeAspect="1"/>
          </p:cNvPicPr>
          <p:nvPr/>
        </p:nvPicPr>
        <p:blipFill>
          <a:blip r:embed="rId11" cstate="print">
            <a:extLst>
              <a:ext uri="{28A0092B-C50C-407E-A947-70E740481C1C}">
                <a14:useLocalDpi xmlns:a14="http://schemas.microsoft.com/office/drawing/2010/main" val="0"/>
              </a:ext>
            </a:extLst>
          </a:blip>
          <a:srcRect/>
          <a:stretch/>
        </p:blipFill>
        <p:spPr>
          <a:xfrm>
            <a:off x="5862064" y="2456608"/>
            <a:ext cx="577273" cy="577273"/>
          </a:xfrm>
          <a:prstGeom prst="rect">
            <a:avLst/>
          </a:prstGeom>
          <a:effectLst/>
        </p:spPr>
      </p:pic>
      <p:sp>
        <p:nvSpPr>
          <p:cNvPr id="54" name="!!Title Copilot Studio">
            <a:extLst>
              <a:ext uri="{FF2B5EF4-FFF2-40B4-BE49-F238E27FC236}">
                <a16:creationId xmlns:a16="http://schemas.microsoft.com/office/drawing/2014/main" id="{FDE8E8C9-4045-6480-48D0-8BB2E0E8365B}"/>
              </a:ext>
            </a:extLst>
          </p:cNvPr>
          <p:cNvSpPr txBox="1">
            <a:spLocks/>
          </p:cNvSpPr>
          <p:nvPr/>
        </p:nvSpPr>
        <p:spPr>
          <a:xfrm>
            <a:off x="-5562" y="3147642"/>
            <a:ext cx="12192000" cy="554037"/>
          </a:xfrm>
          <a:prstGeom prst="rect">
            <a:avLst/>
          </a:prstGeom>
        </p:spPr>
        <p:txBody>
          <a:bodyPr vert="horz" wrap="square" lIns="0" tIns="0" rIns="0" bIns="0" rtlCol="0" anchor="t">
            <a:norm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ctr" defTabSz="932742"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80" normalizeH="0" baseline="0" noProof="0">
                <a:ln>
                  <a:noFill/>
                </a:ln>
                <a:solidFill>
                  <a:prstClr val="white"/>
                </a:solidFill>
                <a:effectLst/>
                <a:uLnTx/>
                <a:uFillTx/>
                <a:latin typeface="Segoe UI Variable Display Semibold" pitchFamily="2" charset="0"/>
                <a:ea typeface="+mn-ea"/>
                <a:cs typeface="Segoe UI Variable Display Semibold" pitchFamily="2" charset="0"/>
              </a:rPr>
              <a:t>Copilot Studio</a:t>
            </a:r>
          </a:p>
        </p:txBody>
      </p:sp>
    </p:spTree>
    <p:extLst>
      <p:ext uri="{BB962C8B-B14F-4D97-AF65-F5344CB8AC3E}">
        <p14:creationId xmlns:p14="http://schemas.microsoft.com/office/powerpoint/2010/main" val="3130259417"/>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4E2B6B-91F5-CF4A-E500-547BA48BF177}"/>
            </a:ext>
          </a:extLst>
        </p:cNvPr>
        <p:cNvGrpSpPr/>
        <p:nvPr/>
      </p:nvGrpSpPr>
      <p:grpSpPr>
        <a:xfrm>
          <a:off x="0" y="0"/>
          <a:ext cx="0" cy="0"/>
          <a:chOff x="0" y="0"/>
          <a:chExt cx="0" cy="0"/>
        </a:xfrm>
      </p:grpSpPr>
      <p:sp>
        <p:nvSpPr>
          <p:cNvPr id="14" name="Rectangle: Rounded Corners 13">
            <a:extLst>
              <a:ext uri="{FF2B5EF4-FFF2-40B4-BE49-F238E27FC236}">
                <a16:creationId xmlns:a16="http://schemas.microsoft.com/office/drawing/2014/main" id="{4E76AE79-F66B-9A3E-99E9-BBFF8CC481B2}"/>
              </a:ext>
            </a:extLst>
          </p:cNvPr>
          <p:cNvSpPr/>
          <p:nvPr/>
        </p:nvSpPr>
        <p:spPr bwMode="auto">
          <a:xfrm>
            <a:off x="963168" y="2560320"/>
            <a:ext cx="4994971" cy="3621024"/>
          </a:xfrm>
          <a:prstGeom prst="roundRect">
            <a:avLst>
              <a:gd name="adj" fmla="val 4275"/>
            </a:avLst>
          </a:prstGeom>
          <a:gradFill flip="none" rotWithShape="1">
            <a:gsLst>
              <a:gs pos="0">
                <a:srgbClr val="F77181">
                  <a:alpha val="10000"/>
                </a:srgbClr>
              </a:gs>
              <a:gs pos="48000">
                <a:srgbClr val="CA5BCD">
                  <a:alpha val="10000"/>
                </a:srgbClr>
              </a:gs>
              <a:gs pos="100000">
                <a:srgbClr val="818EFF">
                  <a:alpha val="10000"/>
                </a:srgbClr>
              </a:gs>
            </a:gsLst>
            <a:path path="circle">
              <a:fillToRect r="100000" b="100000"/>
            </a:path>
            <a:tileRect l="-100000" t="-100000"/>
          </a:gradFill>
          <a:ln w="12700">
            <a:gradFill flip="none" rotWithShape="1">
              <a:gsLst>
                <a:gs pos="0">
                  <a:srgbClr val="F77181"/>
                </a:gs>
                <a:gs pos="48000">
                  <a:srgbClr val="CA5BCD"/>
                </a:gs>
                <a:gs pos="100000">
                  <a:srgbClr val="818EFF"/>
                </a:gs>
              </a:gsLst>
              <a:lin ang="27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CA" sz="2000"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sp>
        <p:nvSpPr>
          <p:cNvPr id="15" name="Rectangle: Rounded Corners 14">
            <a:extLst>
              <a:ext uri="{FF2B5EF4-FFF2-40B4-BE49-F238E27FC236}">
                <a16:creationId xmlns:a16="http://schemas.microsoft.com/office/drawing/2014/main" id="{40558068-315E-F35D-4A5C-56BD92021316}"/>
              </a:ext>
            </a:extLst>
          </p:cNvPr>
          <p:cNvSpPr/>
          <p:nvPr/>
        </p:nvSpPr>
        <p:spPr bwMode="auto">
          <a:xfrm>
            <a:off x="6233861" y="2560320"/>
            <a:ext cx="4994971" cy="3621024"/>
          </a:xfrm>
          <a:prstGeom prst="roundRect">
            <a:avLst>
              <a:gd name="adj" fmla="val 3708"/>
            </a:avLst>
          </a:prstGeom>
          <a:gradFill flip="none" rotWithShape="1">
            <a:gsLst>
              <a:gs pos="0">
                <a:srgbClr val="818EFF">
                  <a:alpha val="10000"/>
                </a:srgbClr>
              </a:gs>
              <a:gs pos="100000">
                <a:srgbClr val="39B0FF">
                  <a:alpha val="10000"/>
                </a:srgbClr>
              </a:gs>
            </a:gsLst>
            <a:path path="circle">
              <a:fillToRect r="100000" b="100000"/>
            </a:path>
            <a:tileRect l="-100000" t="-100000"/>
          </a:gradFill>
          <a:ln w="12700">
            <a:gradFill flip="none" rotWithShape="1">
              <a:gsLst>
                <a:gs pos="0">
                  <a:srgbClr val="818EFF"/>
                </a:gs>
                <a:gs pos="100000">
                  <a:srgbClr val="39B0FF"/>
                </a:gs>
              </a:gsLst>
              <a:lin ang="27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CA" sz="2000"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pic>
        <p:nvPicPr>
          <p:cNvPr id="45" name="!!MCS icon">
            <a:extLst>
              <a:ext uri="{FF2B5EF4-FFF2-40B4-BE49-F238E27FC236}">
                <a16:creationId xmlns:a16="http://schemas.microsoft.com/office/drawing/2014/main" id="{AE151280-E846-AF37-4DB7-6C37EE93BE2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5807364" y="443367"/>
            <a:ext cx="577273" cy="577273"/>
          </a:xfrm>
          <a:prstGeom prst="rect">
            <a:avLst/>
          </a:prstGeom>
          <a:effectLst/>
        </p:spPr>
      </p:pic>
      <p:sp>
        <p:nvSpPr>
          <p:cNvPr id="7" name="!!Title Copilot Studio">
            <a:extLst>
              <a:ext uri="{FF2B5EF4-FFF2-40B4-BE49-F238E27FC236}">
                <a16:creationId xmlns:a16="http://schemas.microsoft.com/office/drawing/2014/main" id="{115FFB5E-DF21-6CDF-36DA-217D215DEFF4}"/>
              </a:ext>
            </a:extLst>
          </p:cNvPr>
          <p:cNvSpPr>
            <a:spLocks noGrp="1"/>
          </p:cNvSpPr>
          <p:nvPr>
            <p:ph type="title" idx="4294967295"/>
          </p:nvPr>
        </p:nvSpPr>
        <p:spPr>
          <a:xfrm>
            <a:off x="0" y="1135063"/>
            <a:ext cx="12192000" cy="554037"/>
          </a:xfrm>
        </p:spPr>
        <p:txBody>
          <a:bodyPr>
            <a:normAutofit/>
          </a:bodyPr>
          <a:lstStyle/>
          <a:p>
            <a:pPr lvl="0" algn="ctr"/>
            <a:r>
              <a:rPr lang="en-US" b="1" dirty="0">
                <a:latin typeface="Segoe UI Variable Display" pitchFamily="2" charset="0"/>
                <a:cs typeface="Segoe UI Variable Display" pitchFamily="2" charset="0"/>
              </a:rPr>
              <a:t>Copilot Studio Roadmap &amp; What’s New</a:t>
            </a:r>
          </a:p>
        </p:txBody>
      </p:sp>
      <p:pic>
        <p:nvPicPr>
          <p:cNvPr id="3" name="Picture 2" descr="Screenshot of end user experience">
            <a:extLst>
              <a:ext uri="{FF2B5EF4-FFF2-40B4-BE49-F238E27FC236}">
                <a16:creationId xmlns:a16="http://schemas.microsoft.com/office/drawing/2014/main" id="{9EB63BEA-60FC-AB92-4F0E-B1DCE8259094}"/>
              </a:ext>
              <a:ext uri="{C183D7F6-B498-43B3-948B-1728B52AA6E4}">
                <adec:decorative xmlns:adec="http://schemas.microsoft.com/office/drawing/2017/decorative" val="0"/>
              </a:ext>
            </a:extLst>
          </p:cNvPr>
          <p:cNvPicPr>
            <a:picLocks/>
          </p:cNvPicPr>
          <p:nvPr/>
        </p:nvPicPr>
        <p:blipFill rotWithShape="1">
          <a:blip r:embed="rId4"/>
          <a:srcRect/>
          <a:stretch/>
        </p:blipFill>
        <p:spPr>
          <a:xfrm>
            <a:off x="1383790" y="2946462"/>
            <a:ext cx="4153726" cy="2323270"/>
          </a:xfrm>
          <a:prstGeom prst="roundRect">
            <a:avLst>
              <a:gd name="adj" fmla="val 2085"/>
            </a:avLst>
          </a:prstGeom>
          <a:solidFill>
            <a:schemeClr val="bg1"/>
          </a:solidFill>
          <a:ln w="12700">
            <a:noFill/>
            <a:headEnd type="none" w="med" len="med"/>
            <a:tailEnd type="none" w="med" len="med"/>
          </a:ln>
          <a:effectLst>
            <a:outerShdw blurRad="127000" algn="tl" rotWithShape="0">
              <a:srgbClr val="291817">
                <a:alpha val="20000"/>
              </a:srgbClr>
            </a:outerShdw>
          </a:effectLst>
        </p:spPr>
      </p:pic>
      <p:sp>
        <p:nvSpPr>
          <p:cNvPr id="6" name="TextBox 5">
            <a:extLst>
              <a:ext uri="{FF2B5EF4-FFF2-40B4-BE49-F238E27FC236}">
                <a16:creationId xmlns:a16="http://schemas.microsoft.com/office/drawing/2014/main" id="{021EA7E5-6D15-8DC3-23CD-CE5B8CEB40C2}"/>
              </a:ext>
            </a:extLst>
          </p:cNvPr>
          <p:cNvSpPr txBox="1">
            <a:spLocks/>
          </p:cNvSpPr>
          <p:nvPr/>
        </p:nvSpPr>
        <p:spPr>
          <a:xfrm>
            <a:off x="1117753" y="5426705"/>
            <a:ext cx="4685801" cy="338554"/>
          </a:xfrm>
          <a:prstGeom prst="rect">
            <a:avLst/>
          </a:prstGeom>
          <a:noFill/>
        </p:spPr>
        <p:txBody>
          <a:bodyPr wrap="square">
            <a:spAutoFit/>
          </a:bodyPr>
          <a:lstStyle/>
          <a:p>
            <a:pPr lvl="0" algn="ctr">
              <a:defRPr/>
            </a:pPr>
            <a:r>
              <a:rPr lang="en-US" sz="1600" dirty="0">
                <a:ln w="3175">
                  <a:noFill/>
                </a:ln>
                <a:solidFill>
                  <a:prstClr val="white"/>
                </a:solidFill>
                <a:latin typeface="Segoe UI Variable Display Semib" pitchFamily="2" charset="0"/>
              </a:rPr>
              <a:t>Microsoft 365 Copilot Agent Builder</a:t>
            </a:r>
          </a:p>
        </p:txBody>
      </p:sp>
      <p:pic>
        <p:nvPicPr>
          <p:cNvPr id="4" name="Picture 3" descr="A screenshot showing the in product experience of copilot studio">
            <a:extLst>
              <a:ext uri="{FF2B5EF4-FFF2-40B4-BE49-F238E27FC236}">
                <a16:creationId xmlns:a16="http://schemas.microsoft.com/office/drawing/2014/main" id="{4574683B-8382-7AA1-BB2E-21F89CE901D6}"/>
              </a:ext>
              <a:ext uri="{C183D7F6-B498-43B3-948B-1728B52AA6E4}">
                <adec:decorative xmlns:adec="http://schemas.microsoft.com/office/drawing/2017/decorative" val="0"/>
              </a:ext>
            </a:extLst>
          </p:cNvPr>
          <p:cNvPicPr>
            <a:picLocks/>
          </p:cNvPicPr>
          <p:nvPr/>
        </p:nvPicPr>
        <p:blipFill rotWithShape="1">
          <a:blip r:embed="rId5" cstate="print">
            <a:extLst>
              <a:ext uri="{28A0092B-C50C-407E-A947-70E740481C1C}">
                <a14:useLocalDpi xmlns:a14="http://schemas.microsoft.com/office/drawing/2010/main" val="0"/>
              </a:ext>
            </a:extLst>
          </a:blip>
          <a:srcRect/>
          <a:stretch/>
        </p:blipFill>
        <p:spPr>
          <a:xfrm>
            <a:off x="6654483" y="2946462"/>
            <a:ext cx="4153726" cy="2323270"/>
          </a:xfrm>
          <a:prstGeom prst="roundRect">
            <a:avLst>
              <a:gd name="adj" fmla="val 2085"/>
            </a:avLst>
          </a:prstGeom>
          <a:solidFill>
            <a:schemeClr val="bg1"/>
          </a:solidFill>
          <a:ln w="12700">
            <a:noFill/>
            <a:headEnd type="none" w="med" len="med"/>
            <a:tailEnd type="none" w="med" len="med"/>
          </a:ln>
          <a:effectLst>
            <a:outerShdw blurRad="127000" algn="tl" rotWithShape="0">
              <a:srgbClr val="291817">
                <a:alpha val="20000"/>
              </a:srgbClr>
            </a:outerShdw>
          </a:effectLst>
        </p:spPr>
      </p:pic>
      <p:sp>
        <p:nvSpPr>
          <p:cNvPr id="5" name="TextBox 4">
            <a:extLst>
              <a:ext uri="{FF2B5EF4-FFF2-40B4-BE49-F238E27FC236}">
                <a16:creationId xmlns:a16="http://schemas.microsoft.com/office/drawing/2014/main" id="{5B3153E1-1558-ACC3-83D6-5A08E82E1AA7}"/>
              </a:ext>
            </a:extLst>
          </p:cNvPr>
          <p:cNvSpPr txBox="1">
            <a:spLocks/>
          </p:cNvSpPr>
          <p:nvPr/>
        </p:nvSpPr>
        <p:spPr>
          <a:xfrm>
            <a:off x="7007197" y="5426705"/>
            <a:ext cx="3448298" cy="58477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w="3175">
                  <a:noFill/>
                </a:ln>
                <a:solidFill>
                  <a:prstClr val="white"/>
                </a:solidFill>
                <a:effectLst/>
                <a:uLnTx/>
                <a:uFillTx/>
                <a:latin typeface="Segoe UI Variable Display Semib" pitchFamily="2" charset="0"/>
                <a:ea typeface="+mn-ea"/>
                <a:cs typeface="+mn-cs"/>
              </a:rPr>
              <a:t>Copilot Studio</a:t>
            </a:r>
            <a:br>
              <a:rPr kumimoji="0" lang="en-US" sz="1600" b="0" i="0" u="none" strike="noStrike" kern="1200" cap="none" spc="0" normalizeH="0" baseline="0" noProof="0">
                <a:ln w="3175">
                  <a:noFill/>
                </a:ln>
                <a:solidFill>
                  <a:prstClr val="white"/>
                </a:solidFill>
                <a:effectLst/>
                <a:uLnTx/>
                <a:uFillTx/>
                <a:latin typeface="Segoe UI Variable Display Semib" pitchFamily="2" charset="0"/>
                <a:ea typeface="+mn-ea"/>
                <a:cs typeface="+mn-cs"/>
              </a:rPr>
            </a:br>
            <a:endParaRPr kumimoji="0" lang="en-US" sz="1600" b="0" i="0" u="none" strike="noStrike" kern="1200" cap="none" spc="0" normalizeH="0" baseline="0" noProof="0">
              <a:ln w="3175">
                <a:noFill/>
              </a:ln>
              <a:solidFill>
                <a:prstClr val="white"/>
              </a:solidFill>
              <a:effectLst/>
              <a:uLnTx/>
              <a:uFillTx/>
              <a:latin typeface="Segoe UI Variable Display Semib" pitchFamily="2" charset="0"/>
              <a:ea typeface="+mn-ea"/>
              <a:cs typeface="+mn-cs"/>
            </a:endParaRPr>
          </a:p>
        </p:txBody>
      </p:sp>
      <p:sp>
        <p:nvSpPr>
          <p:cNvPr id="12" name="Rectangle: Rounded Corners 11">
            <a:extLst>
              <a:ext uri="{FF2B5EF4-FFF2-40B4-BE49-F238E27FC236}">
                <a16:creationId xmlns:a16="http://schemas.microsoft.com/office/drawing/2014/main" id="{654485E4-E2A1-3839-58DF-1F1E9DDC58B5}"/>
              </a:ext>
            </a:extLst>
          </p:cNvPr>
          <p:cNvSpPr/>
          <p:nvPr/>
        </p:nvSpPr>
        <p:spPr bwMode="auto">
          <a:xfrm>
            <a:off x="2718306" y="2393239"/>
            <a:ext cx="1484694" cy="328513"/>
          </a:xfrm>
          <a:prstGeom prst="roundRect">
            <a:avLst>
              <a:gd name="adj" fmla="val 50000"/>
            </a:avLst>
          </a:prstGeom>
          <a:gradFill flip="none" rotWithShape="1">
            <a:gsLst>
              <a:gs pos="21000">
                <a:srgbClr val="F77181"/>
              </a:gs>
              <a:gs pos="53000">
                <a:srgbClr val="CA5BCD"/>
              </a:gs>
              <a:gs pos="100000">
                <a:srgbClr val="818EFF"/>
              </a:gs>
            </a:gsLst>
            <a:path path="circle">
              <a:fillToRect r="100000" b="100000"/>
            </a:path>
            <a:tileRect l="-100000" t="-10000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0" rIns="144000" bIns="18000" numCol="1" spcCol="0" rtlCol="0" fromWordArt="0" anchor="ctr" anchorCtr="0" forceAA="0" compatLnSpc="1">
            <a:prstTxWarp prst="textNoShape">
              <a:avLst/>
            </a:prstTxWarp>
            <a:sp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a:ln>
                  <a:noFill/>
                </a:ln>
                <a:solidFill>
                  <a:srgbClr val="FFFFFF"/>
                </a:solidFill>
                <a:effectLst/>
                <a:uLnTx/>
                <a:uFillTx/>
                <a:latin typeface="Segoe UI Variable Display Semibold" pitchFamily="2" charset="0"/>
                <a:ea typeface="+mn-ea"/>
                <a:cs typeface="Segoe UI Variable Display Semibold" pitchFamily="2" charset="0"/>
              </a:rPr>
              <a:t>For End Users</a:t>
            </a:r>
          </a:p>
        </p:txBody>
      </p:sp>
      <p:sp>
        <p:nvSpPr>
          <p:cNvPr id="11" name="Rectangle: Rounded Corners 10">
            <a:extLst>
              <a:ext uri="{FF2B5EF4-FFF2-40B4-BE49-F238E27FC236}">
                <a16:creationId xmlns:a16="http://schemas.microsoft.com/office/drawing/2014/main" id="{DCCA1862-E1CC-BA43-8E17-07EC97D0E098}"/>
              </a:ext>
            </a:extLst>
          </p:cNvPr>
          <p:cNvSpPr/>
          <p:nvPr/>
        </p:nvSpPr>
        <p:spPr bwMode="auto">
          <a:xfrm>
            <a:off x="7988999" y="2393239"/>
            <a:ext cx="1484694" cy="328513"/>
          </a:xfrm>
          <a:prstGeom prst="roundRect">
            <a:avLst>
              <a:gd name="adj" fmla="val 50000"/>
            </a:avLst>
          </a:prstGeom>
          <a:gradFill flip="none" rotWithShape="1">
            <a:gsLst>
              <a:gs pos="15000">
                <a:srgbClr val="818EFF"/>
              </a:gs>
              <a:gs pos="82000">
                <a:srgbClr val="39B0FF"/>
              </a:gs>
            </a:gsLst>
            <a:path path="circle">
              <a:fillToRect r="100000" b="100000"/>
            </a:path>
            <a:tileRect l="-100000" t="-10000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0" rIns="144000" bIns="18000" numCol="1" spcCol="0" rtlCol="0" fromWordArt="0" anchor="ctr" anchorCtr="0" forceAA="0" compatLnSpc="1">
            <a:prstTxWarp prst="textNoShape">
              <a:avLst/>
            </a:prstTxWarp>
            <a:sp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a:ln>
                  <a:noFill/>
                </a:ln>
                <a:solidFill>
                  <a:srgbClr val="FFFFFF"/>
                </a:solidFill>
                <a:effectLst/>
                <a:uLnTx/>
                <a:uFillTx/>
                <a:latin typeface="Segoe UI Variable Display Semibold" pitchFamily="2" charset="0"/>
                <a:ea typeface="+mn-ea"/>
                <a:cs typeface="Segoe UI Variable Display Semibold" pitchFamily="2" charset="0"/>
              </a:rPr>
              <a:t>For Makers</a:t>
            </a:r>
          </a:p>
        </p:txBody>
      </p:sp>
      <p:sp>
        <p:nvSpPr>
          <p:cNvPr id="2" name="Rectangle 1">
            <a:extLst>
              <a:ext uri="{FF2B5EF4-FFF2-40B4-BE49-F238E27FC236}">
                <a16:creationId xmlns:a16="http://schemas.microsoft.com/office/drawing/2014/main" id="{9D19B726-B112-3BD6-37B9-35BAF580C8CD}"/>
              </a:ext>
            </a:extLst>
          </p:cNvPr>
          <p:cNvSpPr/>
          <p:nvPr/>
        </p:nvSpPr>
        <p:spPr>
          <a:xfrm>
            <a:off x="6089746" y="2380906"/>
            <a:ext cx="5283200" cy="3979852"/>
          </a:xfrm>
          <a:prstGeom prst="rect">
            <a:avLst/>
          </a:prstGeom>
          <a:solidFill>
            <a:srgbClr val="000000">
              <a:alpha val="69804"/>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Tree>
    <p:extLst>
      <p:ext uri="{BB962C8B-B14F-4D97-AF65-F5344CB8AC3E}">
        <p14:creationId xmlns:p14="http://schemas.microsoft.com/office/powerpoint/2010/main" val="27524607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p159:morph option="byObject"/>
      </p:transition>
    </mc:Choice>
    <mc:Fallback xmlns="">
      <p:transition spd="slow" advClick="0">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6DCD37-D590-D464-ED17-984B551C70F5}"/>
            </a:ext>
          </a:extLst>
        </p:cNvPr>
        <p:cNvGrpSpPr/>
        <p:nvPr/>
      </p:nvGrpSpPr>
      <p:grpSpPr>
        <a:xfrm>
          <a:off x="0" y="0"/>
          <a:ext cx="0" cy="0"/>
          <a:chOff x="0" y="0"/>
          <a:chExt cx="0" cy="0"/>
        </a:xfrm>
      </p:grpSpPr>
      <p:sp>
        <p:nvSpPr>
          <p:cNvPr id="18" name="Rectangle: Rounded Corners 17">
            <a:extLst>
              <a:ext uri="{FF2B5EF4-FFF2-40B4-BE49-F238E27FC236}">
                <a16:creationId xmlns:a16="http://schemas.microsoft.com/office/drawing/2014/main" id="{384173CA-9485-9E59-3171-A36F5985152D}"/>
              </a:ext>
            </a:extLst>
          </p:cNvPr>
          <p:cNvSpPr/>
          <p:nvPr/>
        </p:nvSpPr>
        <p:spPr bwMode="auto">
          <a:xfrm>
            <a:off x="394787" y="1162951"/>
            <a:ext cx="2726016" cy="4552049"/>
          </a:xfrm>
          <a:prstGeom prst="roundRect">
            <a:avLst>
              <a:gd name="adj" fmla="val 4275"/>
            </a:avLst>
          </a:prstGeom>
          <a:gradFill flip="none" rotWithShape="1">
            <a:gsLst>
              <a:gs pos="0">
                <a:srgbClr val="F77181">
                  <a:alpha val="10000"/>
                </a:srgbClr>
              </a:gs>
              <a:gs pos="48000">
                <a:srgbClr val="CA5BCD">
                  <a:alpha val="10000"/>
                </a:srgbClr>
              </a:gs>
              <a:gs pos="100000">
                <a:srgbClr val="818EFF">
                  <a:alpha val="10000"/>
                </a:srgbClr>
              </a:gs>
            </a:gsLst>
            <a:path path="circle">
              <a:fillToRect r="100000" b="100000"/>
            </a:path>
            <a:tileRect l="-100000" t="-100000"/>
          </a:gradFill>
          <a:ln w="28575">
            <a:gradFill flip="none" rotWithShape="1">
              <a:gsLst>
                <a:gs pos="0">
                  <a:srgbClr val="F77181"/>
                </a:gs>
                <a:gs pos="100000">
                  <a:srgbClr val="CA5BCD"/>
                </a:gs>
              </a:gsLst>
              <a:lin ang="27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CA" sz="2000"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sp>
        <p:nvSpPr>
          <p:cNvPr id="9" name="Rectangle: Rounded Corners 8">
            <a:extLst>
              <a:ext uri="{FF2B5EF4-FFF2-40B4-BE49-F238E27FC236}">
                <a16:creationId xmlns:a16="http://schemas.microsoft.com/office/drawing/2014/main" id="{78F71D54-83B8-F0DA-62A3-47DDC2E1320C}"/>
              </a:ext>
            </a:extLst>
          </p:cNvPr>
          <p:cNvSpPr/>
          <p:nvPr/>
        </p:nvSpPr>
        <p:spPr bwMode="auto">
          <a:xfrm>
            <a:off x="9074988" y="1143000"/>
            <a:ext cx="2743200" cy="4572000"/>
          </a:xfrm>
          <a:prstGeom prst="roundRect">
            <a:avLst>
              <a:gd name="adj" fmla="val 3708"/>
            </a:avLst>
          </a:prstGeom>
          <a:gradFill flip="none" rotWithShape="1">
            <a:gsLst>
              <a:gs pos="0">
                <a:srgbClr val="818EFF">
                  <a:alpha val="10000"/>
                </a:srgbClr>
              </a:gs>
              <a:gs pos="100000">
                <a:srgbClr val="39B0FF">
                  <a:alpha val="10000"/>
                </a:srgbClr>
              </a:gs>
            </a:gsLst>
            <a:path path="circle">
              <a:fillToRect r="100000" b="100000"/>
            </a:path>
            <a:tileRect l="-100000" t="-100000"/>
          </a:gradFill>
          <a:ln w="12700">
            <a:gradFill flip="none" rotWithShape="1">
              <a:gsLst>
                <a:gs pos="0">
                  <a:srgbClr val="818EFF"/>
                </a:gs>
                <a:gs pos="100000">
                  <a:srgbClr val="39B0FF"/>
                </a:gs>
              </a:gsLst>
              <a:lin ang="27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CA" sz="2000"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sp>
        <p:nvSpPr>
          <p:cNvPr id="10" name="TextBox 9">
            <a:extLst>
              <a:ext uri="{FF2B5EF4-FFF2-40B4-BE49-F238E27FC236}">
                <a16:creationId xmlns:a16="http://schemas.microsoft.com/office/drawing/2014/main" id="{F4E661BA-3ECC-CD0C-60EB-23DC0CD34220}"/>
              </a:ext>
            </a:extLst>
          </p:cNvPr>
          <p:cNvSpPr txBox="1"/>
          <p:nvPr/>
        </p:nvSpPr>
        <p:spPr>
          <a:xfrm>
            <a:off x="580289" y="3121508"/>
            <a:ext cx="2369574" cy="1569660"/>
          </a:xfrm>
          <a:prstGeom prst="rect">
            <a:avLst/>
          </a:prstGeom>
          <a:noFill/>
        </p:spPr>
        <p:txBody>
          <a:bodyPr wrap="square" rtlCol="0">
            <a:noAutofit/>
          </a:bodyPr>
          <a:lstStyle/>
          <a:p>
            <a:pPr marL="0" marR="0" lvl="0" indent="0" defTabSz="914400" rtl="0" eaLnBrk="1" fontAlgn="auto" latinLnBrk="0" hangingPunct="1">
              <a:lnSpc>
                <a:spcPct val="100000"/>
              </a:lnSpc>
              <a:spcBef>
                <a:spcPts val="0"/>
              </a:spcBef>
              <a:spcAft>
                <a:spcPts val="600"/>
              </a:spcAft>
              <a:buClrTx/>
              <a:buSzTx/>
              <a:buFontTx/>
              <a:buNone/>
              <a:tabLst/>
              <a:defRPr/>
            </a:pPr>
            <a:r>
              <a:rPr kumimoji="0" lang="en-US" sz="1400" b="1" i="0" u="none" strike="noStrike" kern="1200" cap="none" spc="0" normalizeH="0" baseline="0" noProof="0">
                <a:ln>
                  <a:noFill/>
                </a:ln>
                <a:solidFill>
                  <a:prstClr val="white"/>
                </a:solidFill>
                <a:effectLst/>
                <a:uLnTx/>
                <a:uFillTx/>
                <a:latin typeface="Aptos" panose="02110004020202020204"/>
                <a:ea typeface="+mn-ea"/>
                <a:cs typeface="+mn-cs"/>
              </a:rPr>
              <a:t>Agent Creation &amp; Upgrade</a:t>
            </a:r>
          </a:p>
          <a:p>
            <a:pPr marL="171450" marR="0" lvl="0" indent="-171450"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400" b="0" i="0" u="none" strike="noStrike" kern="1200" cap="none" spc="0" normalizeH="0" baseline="0" noProof="0">
                <a:ln>
                  <a:noFill/>
                </a:ln>
                <a:solidFill>
                  <a:prstClr val="white"/>
                </a:solidFill>
                <a:effectLst/>
                <a:uLnTx/>
                <a:uFillTx/>
                <a:latin typeface="Aptos" panose="02110004020202020204"/>
                <a:ea typeface="+mn-ea"/>
                <a:cs typeface="+mn-cs"/>
              </a:rPr>
              <a:t>Simplified creation</a:t>
            </a:r>
          </a:p>
          <a:p>
            <a:pPr marL="171450" marR="0" lvl="0" indent="-171450"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400" b="0" i="0" u="none" strike="noStrike" kern="1200" cap="none" spc="0" normalizeH="0" baseline="0" noProof="0">
                <a:ln>
                  <a:noFill/>
                </a:ln>
                <a:solidFill>
                  <a:prstClr val="white"/>
                </a:solidFill>
                <a:effectLst/>
                <a:uLnTx/>
                <a:uFillTx/>
                <a:latin typeface="Aptos" panose="02110004020202020204"/>
                <a:ea typeface="+mn-ea"/>
                <a:cs typeface="+mn-cs"/>
              </a:rPr>
              <a:t>Improved load times and performance</a:t>
            </a:r>
          </a:p>
          <a:p>
            <a:pPr marL="171450" marR="0" lvl="0" indent="-171450"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en-US" sz="1400">
                <a:solidFill>
                  <a:schemeClr val="bg1"/>
                </a:solidFill>
                <a:latin typeface="Aptos" panose="02110004020202020204"/>
              </a:rPr>
              <a:t>Copy to full MCS to access sophisticated capabilities</a:t>
            </a:r>
            <a:endParaRPr kumimoji="0" lang="en-US" sz="1400" i="0" u="none" strike="noStrike" kern="1200" cap="none" spc="0" normalizeH="0" baseline="0" noProof="0">
              <a:ln>
                <a:noFill/>
              </a:ln>
              <a:solidFill>
                <a:schemeClr val="bg1"/>
              </a:solidFill>
              <a:effectLst/>
              <a:uLnTx/>
              <a:uFillTx/>
              <a:latin typeface="Aptos" panose="02110004020202020204"/>
              <a:ea typeface="+mn-ea"/>
              <a:cs typeface="+mn-cs"/>
            </a:endParaRPr>
          </a:p>
          <a:p>
            <a:pPr marL="171450" marR="0" lvl="0" indent="-171450"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endParaRPr kumimoji="0" lang="en-US" sz="1000" b="0" i="0" u="none" strike="noStrike" kern="1200" cap="none" spc="0" normalizeH="0" baseline="0" noProof="0">
              <a:ln>
                <a:noFill/>
              </a:ln>
              <a:solidFill>
                <a:prstClr val="white"/>
              </a:solidFill>
              <a:effectLst/>
              <a:uLnTx/>
              <a:uFillTx/>
              <a:latin typeface="Aptos" panose="02110004020202020204"/>
              <a:ea typeface="+mn-ea"/>
              <a:cs typeface="+mn-cs"/>
            </a:endParaRPr>
          </a:p>
          <a:p>
            <a:pPr marL="0" marR="0" lvl="0" indent="0"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prstClr val="black"/>
              </a:solidFill>
              <a:effectLst/>
              <a:uLnTx/>
              <a:uFillTx/>
              <a:latin typeface="Aptos" panose="02110004020202020204"/>
              <a:ea typeface="+mn-ea"/>
              <a:cs typeface="+mn-cs"/>
            </a:endParaRPr>
          </a:p>
        </p:txBody>
      </p:sp>
      <p:grpSp>
        <p:nvGrpSpPr>
          <p:cNvPr id="15" name="Group 14">
            <a:extLst>
              <a:ext uri="{FF2B5EF4-FFF2-40B4-BE49-F238E27FC236}">
                <a16:creationId xmlns:a16="http://schemas.microsoft.com/office/drawing/2014/main" id="{DF50B1C8-17EF-2531-1892-F05343A3FD93}"/>
              </a:ext>
            </a:extLst>
          </p:cNvPr>
          <p:cNvGrpSpPr/>
          <p:nvPr/>
        </p:nvGrpSpPr>
        <p:grpSpPr>
          <a:xfrm>
            <a:off x="6190739" y="1143000"/>
            <a:ext cx="2743201" cy="4572000"/>
            <a:chOff x="3612588" y="1742598"/>
            <a:chExt cx="2227072" cy="3210561"/>
          </a:xfrm>
        </p:grpSpPr>
        <p:sp>
          <p:nvSpPr>
            <p:cNvPr id="7" name="Rectangle: Rounded Corners 6">
              <a:extLst>
                <a:ext uri="{FF2B5EF4-FFF2-40B4-BE49-F238E27FC236}">
                  <a16:creationId xmlns:a16="http://schemas.microsoft.com/office/drawing/2014/main" id="{F0AA01D5-BD9E-BB67-AD6F-465E5264D513}"/>
                </a:ext>
              </a:extLst>
            </p:cNvPr>
            <p:cNvSpPr/>
            <p:nvPr/>
          </p:nvSpPr>
          <p:spPr bwMode="auto">
            <a:xfrm>
              <a:off x="3612588" y="1742598"/>
              <a:ext cx="2227072" cy="3210561"/>
            </a:xfrm>
            <a:prstGeom prst="roundRect">
              <a:avLst>
                <a:gd name="adj" fmla="val 3708"/>
              </a:avLst>
            </a:prstGeom>
            <a:gradFill flip="none" rotWithShape="1">
              <a:gsLst>
                <a:gs pos="0">
                  <a:srgbClr val="818EFF">
                    <a:alpha val="10000"/>
                  </a:srgbClr>
                </a:gs>
                <a:gs pos="100000">
                  <a:srgbClr val="39B0FF">
                    <a:alpha val="10000"/>
                  </a:srgbClr>
                </a:gs>
              </a:gsLst>
              <a:path path="circle">
                <a:fillToRect r="100000" b="100000"/>
              </a:path>
              <a:tileRect l="-100000" t="-100000"/>
            </a:gradFill>
            <a:ln w="12700">
              <a:gradFill flip="none" rotWithShape="1">
                <a:gsLst>
                  <a:gs pos="0">
                    <a:srgbClr val="818EFF"/>
                  </a:gs>
                  <a:gs pos="100000">
                    <a:srgbClr val="39B0FF"/>
                  </a:gs>
                </a:gsLst>
                <a:lin ang="27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CA" sz="2000"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sp>
          <p:nvSpPr>
            <p:cNvPr id="11" name="TextBox 10">
              <a:extLst>
                <a:ext uri="{FF2B5EF4-FFF2-40B4-BE49-F238E27FC236}">
                  <a16:creationId xmlns:a16="http://schemas.microsoft.com/office/drawing/2014/main" id="{0AF83F66-3A30-233E-3DD2-788212EF9420}"/>
                </a:ext>
              </a:extLst>
            </p:cNvPr>
            <p:cNvSpPr txBox="1"/>
            <p:nvPr/>
          </p:nvSpPr>
          <p:spPr>
            <a:xfrm>
              <a:off x="3784085" y="3131951"/>
              <a:ext cx="1884075" cy="1739827"/>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600"/>
                </a:spcAft>
                <a:buClrTx/>
                <a:buSzTx/>
                <a:buFontTx/>
                <a:buNone/>
                <a:tabLst/>
                <a:defRPr/>
              </a:pPr>
              <a:r>
                <a:rPr kumimoji="0" lang="en-US" sz="1400" b="1" i="0" u="none" strike="noStrike" kern="1200" cap="none" spc="0" normalizeH="0" baseline="0" noProof="0">
                  <a:ln>
                    <a:noFill/>
                  </a:ln>
                  <a:solidFill>
                    <a:prstClr val="white"/>
                  </a:solidFill>
                  <a:effectLst/>
                  <a:uLnTx/>
                  <a:uFillTx/>
                  <a:latin typeface="Aptos" panose="02110004020202020204"/>
                  <a:ea typeface="+mn-ea"/>
                  <a:cs typeface="+mn-cs"/>
                </a:rPr>
                <a:t>Agents in the flow of work</a:t>
              </a:r>
              <a:endParaRPr kumimoji="0" lang="en-US" sz="1400" b="0" i="0" u="none" strike="noStrike" kern="1200" cap="none" spc="0" normalizeH="0" baseline="0" noProof="0">
                <a:ln>
                  <a:noFill/>
                </a:ln>
                <a:solidFill>
                  <a:prstClr val="white"/>
                </a:solidFill>
                <a:effectLst/>
                <a:uLnTx/>
                <a:uFillTx/>
                <a:latin typeface="Aptos" panose="02110004020202020204"/>
                <a:ea typeface="+mn-ea"/>
                <a:cs typeface="+mn-cs"/>
              </a:endParaRPr>
            </a:p>
            <a:p>
              <a:pPr marL="171450" marR="0" lvl="0" indent="-171450"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400" b="0" i="0" u="none" strike="noStrike" kern="1200" cap="none" spc="0" normalizeH="0" baseline="0" noProof="0">
                  <a:ln>
                    <a:noFill/>
                  </a:ln>
                  <a:solidFill>
                    <a:prstClr val="white"/>
                  </a:solidFill>
                  <a:effectLst/>
                  <a:uLnTx/>
                  <a:uFillTx/>
                  <a:latin typeface="Aptos" panose="02110004020202020204"/>
                  <a:ea typeface="+mn-ea"/>
                  <a:cs typeface="+mn-cs"/>
                </a:rPr>
                <a:t>Agents available in Office surface like Word, Excel etc.</a:t>
              </a:r>
            </a:p>
            <a:p>
              <a:pPr marL="171450" marR="0" lvl="0" indent="-171450"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400" b="0" i="0" u="none" strike="noStrike" kern="1200" cap="none" spc="0" normalizeH="0" baseline="0" noProof="0">
                  <a:ln>
                    <a:noFill/>
                  </a:ln>
                  <a:solidFill>
                    <a:prstClr val="white"/>
                  </a:solidFill>
                  <a:effectLst/>
                  <a:uLnTx/>
                  <a:uFillTx/>
                  <a:latin typeface="Aptos" panose="02110004020202020204"/>
                  <a:ea typeface="+mn-ea"/>
                  <a:cs typeface="+mn-cs"/>
                </a:rPr>
                <a:t>Shared agents are discoverable in store ‘Shared with me’ section</a:t>
              </a:r>
            </a:p>
            <a:p>
              <a:pPr marL="171450" marR="0" lvl="0" indent="-171450"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400" b="0" i="0" u="none" strike="noStrike" kern="1200" cap="none" spc="0" normalizeH="0" baseline="0" noProof="0">
                  <a:ln>
                    <a:noFill/>
                  </a:ln>
                  <a:solidFill>
                    <a:prstClr val="white"/>
                  </a:solidFill>
                  <a:effectLst/>
                  <a:uLnTx/>
                  <a:uFillTx/>
                  <a:latin typeface="Aptos" panose="02110004020202020204"/>
                  <a:ea typeface="+mn-ea"/>
                  <a:cs typeface="+mn-cs"/>
                </a:rPr>
                <a:t>Copilot can recommend agents inline where appropriate. </a:t>
              </a:r>
              <a:endParaRPr kumimoji="0" lang="en-US" sz="1400" b="0" i="0" u="none" strike="noStrike" kern="1200" cap="none" spc="0" normalizeH="0" baseline="0" noProof="0">
                <a:ln>
                  <a:noFill/>
                </a:ln>
                <a:solidFill>
                  <a:prstClr val="black"/>
                </a:solidFill>
                <a:effectLst/>
                <a:uLnTx/>
                <a:uFillTx/>
                <a:latin typeface="Aptos" panose="02110004020202020204"/>
                <a:ea typeface="+mn-ea"/>
                <a:cs typeface="+mn-cs"/>
              </a:endParaRPr>
            </a:p>
          </p:txBody>
        </p:sp>
      </p:grpSp>
      <p:grpSp>
        <p:nvGrpSpPr>
          <p:cNvPr id="16" name="Group 15">
            <a:extLst>
              <a:ext uri="{FF2B5EF4-FFF2-40B4-BE49-F238E27FC236}">
                <a16:creationId xmlns:a16="http://schemas.microsoft.com/office/drawing/2014/main" id="{AE872705-1832-7F55-FD02-A79785BE60FD}"/>
              </a:ext>
            </a:extLst>
          </p:cNvPr>
          <p:cNvGrpSpPr/>
          <p:nvPr/>
        </p:nvGrpSpPr>
        <p:grpSpPr>
          <a:xfrm>
            <a:off x="3306488" y="1143000"/>
            <a:ext cx="2743200" cy="4572000"/>
            <a:chOff x="6307022" y="1742598"/>
            <a:chExt cx="2227072" cy="3210561"/>
          </a:xfrm>
        </p:grpSpPr>
        <p:sp>
          <p:nvSpPr>
            <p:cNvPr id="8" name="Rectangle: Rounded Corners 7">
              <a:extLst>
                <a:ext uri="{FF2B5EF4-FFF2-40B4-BE49-F238E27FC236}">
                  <a16:creationId xmlns:a16="http://schemas.microsoft.com/office/drawing/2014/main" id="{7D5B79E3-3747-F6F4-8A73-B822D9BFF293}"/>
                </a:ext>
              </a:extLst>
            </p:cNvPr>
            <p:cNvSpPr/>
            <p:nvPr/>
          </p:nvSpPr>
          <p:spPr bwMode="auto">
            <a:xfrm>
              <a:off x="6307022" y="1742598"/>
              <a:ext cx="2227072" cy="3210561"/>
            </a:xfrm>
            <a:prstGeom prst="roundRect">
              <a:avLst>
                <a:gd name="adj" fmla="val 3708"/>
              </a:avLst>
            </a:prstGeom>
            <a:gradFill flip="none" rotWithShape="1">
              <a:gsLst>
                <a:gs pos="0">
                  <a:srgbClr val="818EFF">
                    <a:alpha val="10000"/>
                  </a:srgbClr>
                </a:gs>
                <a:gs pos="100000">
                  <a:srgbClr val="39B0FF">
                    <a:alpha val="10000"/>
                  </a:srgbClr>
                </a:gs>
              </a:gsLst>
              <a:path path="circle">
                <a:fillToRect r="100000" b="100000"/>
              </a:path>
              <a:tileRect l="-100000" t="-100000"/>
            </a:gradFill>
            <a:ln w="12700">
              <a:gradFill flip="none" rotWithShape="1">
                <a:gsLst>
                  <a:gs pos="0">
                    <a:srgbClr val="818EFF"/>
                  </a:gs>
                  <a:gs pos="100000">
                    <a:srgbClr val="39B0FF"/>
                  </a:gs>
                </a:gsLst>
                <a:lin ang="27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CA" sz="2000"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pic>
          <p:nvPicPr>
            <p:cNvPr id="2" name="Picture 1">
              <a:extLst>
                <a:ext uri="{FF2B5EF4-FFF2-40B4-BE49-F238E27FC236}">
                  <a16:creationId xmlns:a16="http://schemas.microsoft.com/office/drawing/2014/main" id="{6D67DCA6-0CFE-3241-2262-6E5AFA8F4D37}"/>
                </a:ext>
              </a:extLst>
            </p:cNvPr>
            <p:cNvPicPr>
              <a:picLocks noChangeAspect="1"/>
            </p:cNvPicPr>
            <p:nvPr/>
          </p:nvPicPr>
          <p:blipFill>
            <a:blip r:embed="rId3">
              <a:extLst>
                <a:ext uri="{28A0092B-C50C-407E-A947-70E740481C1C}">
                  <a14:useLocalDpi xmlns:a14="http://schemas.microsoft.com/office/drawing/2010/main" val="0"/>
                </a:ext>
              </a:extLst>
            </a:blip>
            <a:srcRect l="2086" t="8475" r="3392" b="8475"/>
            <a:stretch>
              <a:fillRect/>
            </a:stretch>
          </p:blipFill>
          <p:spPr>
            <a:xfrm>
              <a:off x="6456374" y="1828341"/>
              <a:ext cx="1945064" cy="1038520"/>
            </a:xfrm>
            <a:prstGeom prst="roundRect">
              <a:avLst>
                <a:gd name="adj" fmla="val 3912"/>
              </a:avLst>
            </a:prstGeom>
          </p:spPr>
        </p:pic>
      </p:grpSp>
      <p:sp>
        <p:nvSpPr>
          <p:cNvPr id="13" name="TextBox 12">
            <a:extLst>
              <a:ext uri="{FF2B5EF4-FFF2-40B4-BE49-F238E27FC236}">
                <a16:creationId xmlns:a16="http://schemas.microsoft.com/office/drawing/2014/main" id="{416E6321-D320-67D7-A895-19F05F71FDE0}"/>
              </a:ext>
            </a:extLst>
          </p:cNvPr>
          <p:cNvSpPr txBox="1"/>
          <p:nvPr/>
        </p:nvSpPr>
        <p:spPr>
          <a:xfrm>
            <a:off x="9404610" y="3121508"/>
            <a:ext cx="2113935" cy="263149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white"/>
                </a:solidFill>
                <a:effectLst/>
                <a:uLnTx/>
                <a:uFillTx/>
                <a:latin typeface="Aptos" panose="020B0004020202020204" pitchFamily="34" charset="0"/>
                <a:ea typeface="+mn-ea"/>
                <a:cs typeface="+mn-cs"/>
              </a:rPr>
              <a:t>Workflows Agent</a:t>
            </a:r>
          </a:p>
          <a:p>
            <a:pPr marL="171450" marR="0" lvl="0"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400" b="0" i="0" u="none" strike="noStrike" kern="1200" cap="none" spc="0" normalizeH="0" baseline="0" noProof="0">
                <a:ln>
                  <a:noFill/>
                </a:ln>
                <a:solidFill>
                  <a:prstClr val="white"/>
                </a:solidFill>
                <a:effectLst/>
                <a:uLnTx/>
                <a:uFillTx/>
                <a:latin typeface="Aptos" panose="02110004020202020204"/>
                <a:ea typeface="+mn-ea"/>
                <a:cs typeface="+mn-cs"/>
              </a:rPr>
              <a:t>Create workflows within M365 Copilot </a:t>
            </a:r>
          </a:p>
          <a:p>
            <a:pPr marL="171450" marR="0" lvl="0"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400" b="0" i="0" u="none" strike="noStrike" kern="1200" cap="none" spc="0" normalizeH="0" baseline="0" noProof="0">
                <a:ln>
                  <a:noFill/>
                </a:ln>
                <a:solidFill>
                  <a:prstClr val="white"/>
                </a:solidFill>
                <a:effectLst/>
                <a:uLnTx/>
                <a:uFillTx/>
                <a:latin typeface="Aptos" panose="02110004020202020204"/>
                <a:ea typeface="+mn-ea"/>
                <a:cs typeface="+mn-cs"/>
              </a:rPr>
              <a:t>Workflow can use LLM as steps like summarize email from my manager</a:t>
            </a:r>
          </a:p>
          <a:p>
            <a:pPr marL="171450" marR="0" lvl="0"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400" b="0" i="0" u="none" strike="noStrike" kern="1200" cap="none" spc="0" normalizeH="0" baseline="0" noProof="0">
                <a:ln>
                  <a:noFill/>
                </a:ln>
                <a:solidFill>
                  <a:prstClr val="white"/>
                </a:solidFill>
                <a:effectLst/>
                <a:uLnTx/>
                <a:uFillTx/>
                <a:latin typeface="Aptos" panose="02110004020202020204"/>
                <a:ea typeface="+mn-ea"/>
                <a:cs typeface="+mn-cs"/>
              </a:rPr>
              <a:t>Workflow can call other Agents as a step in the flow</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4" name="TextBox 13">
            <a:extLst>
              <a:ext uri="{FF2B5EF4-FFF2-40B4-BE49-F238E27FC236}">
                <a16:creationId xmlns:a16="http://schemas.microsoft.com/office/drawing/2014/main" id="{4D592EEE-72FD-E1A4-7F74-FA809B4B8586}"/>
              </a:ext>
            </a:extLst>
          </p:cNvPr>
          <p:cNvSpPr txBox="1"/>
          <p:nvPr/>
        </p:nvSpPr>
        <p:spPr>
          <a:xfrm>
            <a:off x="3566600" y="3121508"/>
            <a:ext cx="2319689" cy="2215991"/>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600"/>
              </a:spcAft>
              <a:buClrTx/>
              <a:buSzTx/>
              <a:buFontTx/>
              <a:buNone/>
              <a:tabLst/>
              <a:defRPr/>
            </a:pPr>
            <a:r>
              <a:rPr kumimoji="0" lang="en-US" sz="1400" b="1" i="0" u="none" strike="noStrike" kern="1200" cap="none" spc="0" normalizeH="0" baseline="0" noProof="0">
                <a:ln>
                  <a:noFill/>
                </a:ln>
                <a:solidFill>
                  <a:prstClr val="white"/>
                </a:solidFill>
                <a:effectLst/>
                <a:uLnTx/>
                <a:uFillTx/>
                <a:latin typeface="Aptos" panose="02110004020202020204"/>
                <a:ea typeface="+mn-ea"/>
                <a:cs typeface="+mn-cs"/>
              </a:rPr>
              <a:t>More </a:t>
            </a:r>
            <a:r>
              <a:rPr lang="en-US" sz="1400" b="1">
                <a:solidFill>
                  <a:prstClr val="white"/>
                </a:solidFill>
                <a:latin typeface="Aptos" panose="02110004020202020204"/>
              </a:rPr>
              <a:t>Powerful</a:t>
            </a:r>
            <a:r>
              <a:rPr kumimoji="0" lang="en-US" sz="1400" b="1" i="0" u="none" strike="noStrike" kern="1200" cap="none" spc="0" normalizeH="0" baseline="0" noProof="0">
                <a:ln>
                  <a:noFill/>
                </a:ln>
                <a:solidFill>
                  <a:prstClr val="white"/>
                </a:solidFill>
                <a:effectLst/>
                <a:uLnTx/>
                <a:uFillTx/>
                <a:latin typeface="Aptos" panose="02110004020202020204"/>
                <a:ea typeface="+mn-ea"/>
                <a:cs typeface="+mn-cs"/>
              </a:rPr>
              <a:t> agents</a:t>
            </a:r>
          </a:p>
          <a:p>
            <a:pPr marL="171450" marR="0" lvl="0" indent="-171450"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400" b="0" i="0" u="none" strike="noStrike" kern="1200" cap="none" spc="0" normalizeH="0" baseline="0" noProof="0">
                <a:ln>
                  <a:noFill/>
                </a:ln>
                <a:solidFill>
                  <a:prstClr val="white"/>
                </a:solidFill>
                <a:effectLst/>
                <a:uLnTx/>
                <a:uFillTx/>
                <a:latin typeface="Aptos" panose="02110004020202020204"/>
                <a:ea typeface="+mn-ea"/>
                <a:cs typeface="+mn-cs"/>
              </a:rPr>
              <a:t>Leverage Office skills to </a:t>
            </a:r>
            <a:r>
              <a:rPr kumimoji="0" lang="en-US" sz="1400" b="0" i="0" u="none" strike="noStrike" kern="1200" cap="none" spc="0" normalizeH="0" baseline="0" noProof="0">
                <a:ln>
                  <a:noFill/>
                </a:ln>
                <a:solidFill>
                  <a:prstClr val="white"/>
                </a:solidFill>
                <a:effectLst/>
                <a:uLnTx/>
                <a:uFillTx/>
                <a:latin typeface="Aptos" panose="020B0004020202020204" pitchFamily="34" charset="0"/>
                <a:ea typeface="+mn-ea"/>
                <a:cs typeface="+mn-cs"/>
              </a:rPr>
              <a:t>generate Office artifacts Word, Excel and PowerPoint</a:t>
            </a:r>
            <a:endParaRPr kumimoji="0" lang="en-US" sz="1400" b="0" i="0" u="none" strike="noStrike" kern="1200" cap="none" spc="0" normalizeH="0" baseline="0" noProof="0">
              <a:ln>
                <a:noFill/>
              </a:ln>
              <a:solidFill>
                <a:prstClr val="white"/>
              </a:solidFill>
              <a:effectLst/>
              <a:uLnTx/>
              <a:uFillTx/>
              <a:latin typeface="Aptos" panose="02110004020202020204"/>
              <a:ea typeface="+mn-ea"/>
              <a:cs typeface="+mn-cs"/>
            </a:endParaRPr>
          </a:p>
          <a:p>
            <a:pPr marL="171450" marR="0" lvl="0" indent="-171450"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400" b="0" i="0" u="none" strike="noStrike" kern="1200" cap="none" spc="0" normalizeH="0" baseline="0" noProof="0">
                <a:ln>
                  <a:noFill/>
                </a:ln>
                <a:solidFill>
                  <a:prstClr val="white"/>
                </a:solidFill>
                <a:effectLst/>
                <a:uLnTx/>
                <a:uFillTx/>
                <a:latin typeface="Aptos" panose="02110004020202020204"/>
                <a:ea typeface="+mn-ea"/>
                <a:cs typeface="+mn-cs"/>
              </a:rPr>
              <a:t>New knowledge sources available for agents</a:t>
            </a:r>
          </a:p>
          <a:p>
            <a:pPr marL="171450" marR="0" lvl="0" indent="-171450"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endParaRPr kumimoji="0" lang="en-US" sz="1000" b="0" i="0" u="none" strike="noStrike" kern="1200" cap="none" spc="0" normalizeH="0" baseline="0" noProof="0">
              <a:ln>
                <a:noFill/>
              </a:ln>
              <a:solidFill>
                <a:prstClr val="white"/>
              </a:solidFill>
              <a:effectLst/>
              <a:uLnTx/>
              <a:uFillTx/>
              <a:latin typeface="Aptos" panose="02110004020202020204"/>
              <a:ea typeface="+mn-ea"/>
              <a:cs typeface="+mn-cs"/>
            </a:endParaRPr>
          </a:p>
          <a:p>
            <a:pPr marL="0" marR="0" lvl="0" indent="0"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prstClr val="black"/>
              </a:solidFill>
              <a:effectLst/>
              <a:uLnTx/>
              <a:uFillTx/>
              <a:latin typeface="Aptos" panose="02110004020202020204"/>
              <a:ea typeface="+mn-ea"/>
              <a:cs typeface="+mn-cs"/>
            </a:endParaRPr>
          </a:p>
        </p:txBody>
      </p:sp>
      <p:pic>
        <p:nvPicPr>
          <p:cNvPr id="6" name="Picture 5">
            <a:extLst>
              <a:ext uri="{FF2B5EF4-FFF2-40B4-BE49-F238E27FC236}">
                <a16:creationId xmlns:a16="http://schemas.microsoft.com/office/drawing/2014/main" id="{CA9B3344-4D14-4F56-D417-C041A3AEA098}"/>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374345" y="1244867"/>
            <a:ext cx="2781462" cy="1641741"/>
          </a:xfrm>
          <a:prstGeom prst="rect">
            <a:avLst/>
          </a:prstGeom>
          <a:effectLst>
            <a:outerShdw blurRad="50800" dist="38100" dir="2700000" algn="tl" rotWithShape="0">
              <a:prstClr val="black">
                <a:alpha val="40000"/>
              </a:prstClr>
            </a:outerShdw>
          </a:effectLst>
        </p:spPr>
      </p:pic>
      <p:pic>
        <p:nvPicPr>
          <p:cNvPr id="4" name="Picture 3">
            <a:extLst>
              <a:ext uri="{FF2B5EF4-FFF2-40B4-BE49-F238E27FC236}">
                <a16:creationId xmlns:a16="http://schemas.microsoft.com/office/drawing/2014/main" id="{BFFC421B-D179-BE05-3C1F-5B33DD029548}"/>
              </a:ext>
            </a:extLst>
          </p:cNvPr>
          <p:cNvPicPr>
            <a:picLocks noChangeAspect="1"/>
          </p:cNvPicPr>
          <p:nvPr/>
        </p:nvPicPr>
        <p:blipFill>
          <a:blip r:embed="rId5" cstate="print">
            <a:extLst>
              <a:ext uri="{28A0092B-C50C-407E-A947-70E740481C1C}">
                <a14:useLocalDpi xmlns:a14="http://schemas.microsoft.com/office/drawing/2010/main" val="0"/>
              </a:ext>
            </a:extLst>
          </a:blip>
          <a:srcRect t="8313" b="8313"/>
          <a:stretch/>
        </p:blipFill>
        <p:spPr>
          <a:xfrm>
            <a:off x="8962331" y="1233471"/>
            <a:ext cx="2998494" cy="1604828"/>
          </a:xfrm>
          <a:prstGeom prst="roundRect">
            <a:avLst>
              <a:gd name="adj" fmla="val 5589"/>
            </a:avLst>
          </a:prstGeom>
        </p:spPr>
      </p:pic>
      <p:pic>
        <p:nvPicPr>
          <p:cNvPr id="3" name="Picture 2">
            <a:extLst>
              <a:ext uri="{FF2B5EF4-FFF2-40B4-BE49-F238E27FC236}">
                <a16:creationId xmlns:a16="http://schemas.microsoft.com/office/drawing/2014/main" id="{D9AB6E3F-D12F-FD6D-297A-5DC7D1881DB6}"/>
              </a:ext>
            </a:extLst>
          </p:cNvPr>
          <p:cNvPicPr>
            <a:picLocks noChangeAspect="1"/>
          </p:cNvPicPr>
          <p:nvPr/>
        </p:nvPicPr>
        <p:blipFill>
          <a:blip r:embed="rId6"/>
          <a:srcRect l="7380" t="9729" r="2667"/>
          <a:stretch>
            <a:fillRect/>
          </a:stretch>
        </p:blipFill>
        <p:spPr>
          <a:xfrm>
            <a:off x="6501844" y="1266556"/>
            <a:ext cx="2120988" cy="1477451"/>
          </a:xfrm>
          <a:prstGeom prst="roundRect">
            <a:avLst>
              <a:gd name="adj" fmla="val 1434"/>
            </a:avLst>
          </a:prstGeom>
        </p:spPr>
      </p:pic>
    </p:spTree>
    <p:extLst>
      <p:ext uri="{BB962C8B-B14F-4D97-AF65-F5344CB8AC3E}">
        <p14:creationId xmlns:p14="http://schemas.microsoft.com/office/powerpoint/2010/main" val="2625171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F5D7DE-DC6C-0606-52E2-F57D27BEA4F9}"/>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C9BD6CEA-6ACE-08D2-5FF3-7FFB29014C50}"/>
              </a:ext>
              <a:ext uri="{C183D7F6-B498-43B3-948B-1728B52AA6E4}">
                <adec:decorative xmlns:adec="http://schemas.microsoft.com/office/drawing/2017/decorative" val="1"/>
              </a:ext>
            </a:extLst>
          </p:cNvPr>
          <p:cNvSpPr txBox="1"/>
          <p:nvPr/>
        </p:nvSpPr>
        <p:spPr>
          <a:xfrm>
            <a:off x="582597" y="536401"/>
            <a:ext cx="3016540" cy="246221"/>
          </a:xfrm>
          <a:prstGeom prst="rect">
            <a:avLst/>
          </a:prstGeom>
          <a:noFill/>
        </p:spPr>
        <p:txBody>
          <a:bodyPr wrap="square" lIns="0" tIns="0" rIns="0" bIns="0" rtlCol="0" anchor="t">
            <a:spAutoFit/>
          </a:bodyPr>
          <a:lstStyle>
            <a:defPPr>
              <a:defRPr lang="en-US"/>
            </a:defPPr>
            <a:lvl1pPr marR="0" lvl="0" indent="0" defTabSz="914367" fontAlgn="auto">
              <a:lnSpc>
                <a:spcPct val="100000"/>
              </a:lnSpc>
              <a:spcBef>
                <a:spcPts val="0"/>
              </a:spcBef>
              <a:spcAft>
                <a:spcPts val="1200"/>
              </a:spcAft>
              <a:buClrTx/>
              <a:buSzTx/>
              <a:buFontTx/>
              <a:buNone/>
              <a:tabLst/>
              <a:defRPr kumimoji="0" sz="1600" b="1" i="0" u="none" strike="noStrike" cap="none" spc="0" normalizeH="0" baseline="0">
                <a:ln>
                  <a:noFill/>
                </a:ln>
                <a:gradFill>
                  <a:gsLst>
                    <a:gs pos="33000">
                      <a:srgbClr val="2DB4FF"/>
                    </a:gs>
                    <a:gs pos="71000">
                      <a:srgbClr val="818EFF"/>
                    </a:gs>
                    <a:gs pos="99000">
                      <a:srgbClr val="D660FF"/>
                    </a:gs>
                    <a:gs pos="971">
                      <a:srgbClr val="0078D4"/>
                    </a:gs>
                  </a:gsLst>
                  <a:lin ang="2700000" scaled="0"/>
                </a:gradFill>
                <a:effectLst/>
                <a:uLnTx/>
                <a:uFillTx/>
                <a:latin typeface="Segoe Sans Display"/>
                <a:cs typeface="Segoe Sans Display"/>
              </a:defRPr>
            </a:lvl1pPr>
          </a:lstStyle>
          <a:p>
            <a:pPr marL="0" marR="0" lvl="0" indent="0" algn="l" defTabSz="914367" rtl="0" eaLnBrk="1" fontAlgn="auto" latinLnBrk="0" hangingPunct="1">
              <a:lnSpc>
                <a:spcPct val="100000"/>
              </a:lnSpc>
              <a:spcBef>
                <a:spcPts val="0"/>
              </a:spcBef>
              <a:spcAft>
                <a:spcPts val="1200"/>
              </a:spcAft>
              <a:buClrTx/>
              <a:buSzTx/>
              <a:buFontTx/>
              <a:buNone/>
              <a:tabLst/>
              <a:defRPr/>
            </a:pPr>
            <a:r>
              <a:rPr kumimoji="0" lang="en-US" sz="1600" b="1" i="0" u="none" strike="noStrike" kern="1200" cap="none" spc="-50" normalizeH="0" baseline="0" noProof="0">
                <a:ln w="3175">
                  <a:noFill/>
                </a:ln>
                <a:gradFill>
                  <a:gsLst>
                    <a:gs pos="63000">
                      <a:srgbClr val="C03BC4"/>
                    </a:gs>
                    <a:gs pos="31000">
                      <a:srgbClr val="F4364C"/>
                    </a:gs>
                  </a:gsLst>
                  <a:lin ang="2700000" scaled="0"/>
                </a:gradFill>
                <a:effectLst/>
                <a:uLnTx/>
                <a:uFillTx/>
                <a:latin typeface="Segoe UI Variable Display" pitchFamily="2" charset="0"/>
                <a:ea typeface="+mn-ea"/>
                <a:cs typeface="Segoe UI Variable Display" pitchFamily="2" charset="0"/>
              </a:rPr>
              <a:t>Information Workers</a:t>
            </a:r>
          </a:p>
        </p:txBody>
      </p:sp>
      <p:sp>
        <p:nvSpPr>
          <p:cNvPr id="4" name="TextBox 3">
            <a:extLst>
              <a:ext uri="{FF2B5EF4-FFF2-40B4-BE49-F238E27FC236}">
                <a16:creationId xmlns:a16="http://schemas.microsoft.com/office/drawing/2014/main" id="{451EC32D-4604-D87A-1027-7F71813CA084}"/>
              </a:ext>
            </a:extLst>
          </p:cNvPr>
          <p:cNvSpPr txBox="1"/>
          <p:nvPr/>
        </p:nvSpPr>
        <p:spPr>
          <a:xfrm>
            <a:off x="582597" y="6181250"/>
            <a:ext cx="3789309" cy="246221"/>
          </a:xfrm>
          <a:prstGeom prst="rect">
            <a:avLst/>
          </a:prstGeom>
          <a:noFill/>
        </p:spPr>
        <p:txBody>
          <a:bodyPr wrap="square" lIns="0" tIns="0" rIns="0" bIns="0" rtlCol="0" anchor="t">
            <a:spAutoFit/>
          </a:bodyPr>
          <a:lstStyle/>
          <a:p>
            <a:pPr marL="0" marR="0" lvl="0" indent="0" algn="l" defTabSz="914367" rtl="0" eaLnBrk="1" fontAlgn="auto" latinLnBrk="0" hangingPunct="1">
              <a:lnSpc>
                <a:spcPct val="100000"/>
              </a:lnSpc>
              <a:spcBef>
                <a:spcPts val="0"/>
              </a:spcBef>
              <a:spcAft>
                <a:spcPts val="1200"/>
              </a:spcAft>
              <a:buClrTx/>
              <a:buSzTx/>
              <a:buFontTx/>
              <a:buNone/>
              <a:tabLst/>
              <a:defRPr/>
            </a:pPr>
            <a:r>
              <a:rPr kumimoji="0" lang="en-US" sz="1600" b="1" i="0" u="none" strike="noStrike" kern="1200" cap="none" spc="-50" normalizeH="0" baseline="0" noProof="0">
                <a:ln w="3175">
                  <a:noFill/>
                </a:ln>
                <a:gradFill>
                  <a:gsLst>
                    <a:gs pos="63000">
                      <a:srgbClr val="C03BC4"/>
                    </a:gs>
                    <a:gs pos="31000">
                      <a:srgbClr val="F4364C"/>
                    </a:gs>
                  </a:gsLst>
                  <a:lin ang="2700000" scaled="0"/>
                </a:gradFill>
                <a:effectLst/>
                <a:uLnTx/>
                <a:uFillTx/>
                <a:latin typeface="Segoe UI Variable Display" pitchFamily="2" charset="0"/>
                <a:ea typeface="+mn-ea"/>
                <a:cs typeface="Segoe UI Variable Display" pitchFamily="2" charset="0"/>
              </a:rPr>
              <a:t>Generally available | December 2025</a:t>
            </a:r>
          </a:p>
        </p:txBody>
      </p:sp>
      <p:sp>
        <p:nvSpPr>
          <p:cNvPr id="6" name="Freeform 1">
            <a:extLst>
              <a:ext uri="{FF2B5EF4-FFF2-40B4-BE49-F238E27FC236}">
                <a16:creationId xmlns:a16="http://schemas.microsoft.com/office/drawing/2014/main" id="{39197194-F80B-C821-02E1-E9B85B84DB65}"/>
              </a:ext>
            </a:extLst>
          </p:cNvPr>
          <p:cNvSpPr/>
          <p:nvPr/>
        </p:nvSpPr>
        <p:spPr>
          <a:xfrm>
            <a:off x="0" y="2320155"/>
            <a:ext cx="133350" cy="2605212"/>
          </a:xfrm>
          <a:custGeom>
            <a:avLst/>
            <a:gdLst>
              <a:gd name="connsiteX0" fmla="*/ 0 w 200025"/>
              <a:gd name="connsiteY0" fmla="*/ 0 h 3067050"/>
              <a:gd name="connsiteX1" fmla="*/ 57150 w 200025"/>
              <a:gd name="connsiteY1" fmla="*/ 0 h 3067050"/>
              <a:gd name="connsiteX2" fmla="*/ 200025 w 200025"/>
              <a:gd name="connsiteY2" fmla="*/ 142875 h 3067050"/>
              <a:gd name="connsiteX3" fmla="*/ 200025 w 200025"/>
              <a:gd name="connsiteY3" fmla="*/ 2924175 h 3067050"/>
              <a:gd name="connsiteX4" fmla="*/ 57150 w 200025"/>
              <a:gd name="connsiteY4" fmla="*/ 3067050 h 3067050"/>
              <a:gd name="connsiteX5" fmla="*/ 0 w 200025"/>
              <a:gd name="connsiteY5" fmla="*/ 3067050 h 3067050"/>
              <a:gd name="connsiteX6" fmla="*/ 0 w 200025"/>
              <a:gd name="connsiteY6" fmla="*/ 0 h 306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025" h="3067050">
                <a:moveTo>
                  <a:pt x="0" y="0"/>
                </a:moveTo>
                <a:lnTo>
                  <a:pt x="57150" y="0"/>
                </a:lnTo>
                <a:cubicBezTo>
                  <a:pt x="136058" y="0"/>
                  <a:pt x="200025" y="63967"/>
                  <a:pt x="200025" y="142875"/>
                </a:cubicBezTo>
                <a:lnTo>
                  <a:pt x="200025" y="2924175"/>
                </a:lnTo>
                <a:cubicBezTo>
                  <a:pt x="200025" y="3003080"/>
                  <a:pt x="136058" y="3067050"/>
                  <a:pt x="57150" y="3067050"/>
                </a:cubicBezTo>
                <a:lnTo>
                  <a:pt x="0" y="3067050"/>
                </a:lnTo>
                <a:lnTo>
                  <a:pt x="0" y="0"/>
                </a:lnTo>
                <a:close/>
              </a:path>
            </a:pathLst>
          </a:custGeom>
          <a:gradFill flip="none" rotWithShape="1">
            <a:gsLst>
              <a:gs pos="100000">
                <a:srgbClr val="AC35AF"/>
              </a:gs>
              <a:gs pos="28000">
                <a:srgbClr val="F65567"/>
              </a:gs>
            </a:gsLst>
            <a:path path="circle">
              <a:fillToRect l="100000" t="100000"/>
            </a:path>
            <a:tileRect r="-100000" b="-100000"/>
          </a:gradFill>
          <a:ln w="15875" cap="rnd">
            <a:noFill/>
            <a:prstDash val="solid"/>
            <a:round/>
          </a:ln>
          <a:effectLst/>
        </p:spPr>
        <p:txBody>
          <a:bodyPr rot="0" spcFirstLastPara="0" vertOverflow="overflow" horzOverflow="overflow" vert="horz" wrap="square" lIns="914401" tIns="261258" rIns="914401" bIns="391886" numCol="1" spcCol="0" rtlCol="0" fromWordArt="0" anchor="ctr" anchorCtr="0" forceAA="0" compatLnSpc="1">
            <a:prstTxWarp prst="textNoShape">
              <a:avLst/>
            </a:prstTxWarp>
            <a:noAutofit/>
          </a:bodyPr>
          <a:lstStyle/>
          <a:p>
            <a:pPr marL="0" marR="0" lvl="0" indent="0" algn="l" defTabSz="3447426" rtl="0" eaLnBrk="1" fontAlgn="auto" latinLnBrk="0" hangingPunct="1">
              <a:lnSpc>
                <a:spcPct val="100000"/>
              </a:lnSpc>
              <a:spcBef>
                <a:spcPts val="1205"/>
              </a:spcBef>
              <a:spcAft>
                <a:spcPts val="0"/>
              </a:spcAft>
              <a:buClrTx/>
              <a:buSzTx/>
              <a:buFontTx/>
              <a:buNone/>
              <a:tabLst>
                <a:tab pos="5665570" algn="l"/>
              </a:tabLst>
              <a:defRPr/>
            </a:pPr>
            <a:endParaRPr kumimoji="0" lang="en-US" sz="5141" b="1" i="0" u="none" strike="noStrike" kern="1200" cap="none" spc="0" normalizeH="0" baseline="0" noProof="0">
              <a:ln w="3175">
                <a:noFill/>
              </a:ln>
              <a:gradFill flip="none" rotWithShape="1">
                <a:gsLst>
                  <a:gs pos="20183">
                    <a:srgbClr val="FFFFFF"/>
                  </a:gs>
                  <a:gs pos="42000">
                    <a:srgbClr val="FFFFFF"/>
                  </a:gs>
                </a:gsLst>
                <a:lin ang="2700000" scaled="0"/>
                <a:tileRect/>
              </a:gradFill>
              <a:effectLst/>
              <a:uLnTx/>
              <a:uFillTx/>
              <a:latin typeface="Segoe UI Variable Display Semib" pitchFamily="2" charset="0"/>
              <a:ea typeface="+mn-ea"/>
              <a:cs typeface="Segoe Sans Display Semibold" pitchFamily="2" charset="0"/>
            </a:endParaRPr>
          </a:p>
        </p:txBody>
      </p:sp>
      <p:sp>
        <p:nvSpPr>
          <p:cNvPr id="7" name="Title 4">
            <a:extLst>
              <a:ext uri="{FF2B5EF4-FFF2-40B4-BE49-F238E27FC236}">
                <a16:creationId xmlns:a16="http://schemas.microsoft.com/office/drawing/2014/main" id="{9E9FCCE4-76EA-272B-1FFF-F55F5CEE40E1}"/>
              </a:ext>
            </a:extLst>
          </p:cNvPr>
          <p:cNvSpPr txBox="1">
            <a:spLocks/>
          </p:cNvSpPr>
          <p:nvPr/>
        </p:nvSpPr>
        <p:spPr>
          <a:xfrm>
            <a:off x="582596" y="785497"/>
            <a:ext cx="4184717" cy="903818"/>
          </a:xfrm>
          <a:prstGeom prst="rect">
            <a:avLst/>
          </a:prstGeom>
          <a:noFill/>
        </p:spPr>
        <p:txBody>
          <a:bodyPr lIns="0" rIns="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200" b="1" i="0" u="none" strike="noStrike" kern="1200" cap="none" spc="0" normalizeH="0" baseline="0" noProof="0">
                <a:ln>
                  <a:noFill/>
                </a:ln>
                <a:solidFill>
                  <a:prstClr val="white"/>
                </a:solidFill>
                <a:effectLst/>
                <a:uLnTx/>
                <a:uFillTx/>
                <a:latin typeface="Segoe UI Variable Display" pitchFamily="2" charset="0"/>
                <a:ea typeface="+mj-ea"/>
                <a:cs typeface="Segoe UI Variable Display" pitchFamily="2" charset="0"/>
              </a:rPr>
              <a:t>Agent creation </a:t>
            </a:r>
            <a:br>
              <a:rPr kumimoji="0" lang="en-US" sz="3200" b="1" i="0" u="none" strike="noStrike" kern="1200" cap="none" spc="0" normalizeH="0" baseline="0" noProof="0">
                <a:ln>
                  <a:noFill/>
                </a:ln>
                <a:solidFill>
                  <a:prstClr val="white"/>
                </a:solidFill>
                <a:effectLst/>
                <a:uLnTx/>
                <a:uFillTx/>
                <a:latin typeface="Segoe UI Variable Display" pitchFamily="2" charset="0"/>
                <a:ea typeface="+mj-ea"/>
                <a:cs typeface="Segoe UI Variable Display" pitchFamily="2" charset="0"/>
              </a:rPr>
            </a:br>
            <a:r>
              <a:rPr kumimoji="0" lang="en-US" sz="3200" b="1" i="0" u="none" strike="noStrike" kern="1200" cap="none" spc="0" normalizeH="0" baseline="0" noProof="0">
                <a:ln>
                  <a:noFill/>
                </a:ln>
                <a:solidFill>
                  <a:prstClr val="white"/>
                </a:solidFill>
                <a:effectLst/>
                <a:uLnTx/>
                <a:uFillTx/>
                <a:latin typeface="Segoe UI Variable Display" pitchFamily="2" charset="0"/>
                <a:ea typeface="+mj-ea"/>
                <a:cs typeface="Segoe UI Variable Display" pitchFamily="2" charset="0"/>
              </a:rPr>
              <a:t>&amp; Upgrade</a:t>
            </a:r>
          </a:p>
        </p:txBody>
      </p:sp>
      <p:sp>
        <p:nvSpPr>
          <p:cNvPr id="9" name="Content Placeholder 7">
            <a:extLst>
              <a:ext uri="{FF2B5EF4-FFF2-40B4-BE49-F238E27FC236}">
                <a16:creationId xmlns:a16="http://schemas.microsoft.com/office/drawing/2014/main" id="{88D23BC8-87F0-700A-6D23-A4BD0593C046}"/>
              </a:ext>
            </a:extLst>
          </p:cNvPr>
          <p:cNvSpPr txBox="1">
            <a:spLocks/>
          </p:cNvSpPr>
          <p:nvPr/>
        </p:nvSpPr>
        <p:spPr>
          <a:xfrm>
            <a:off x="582597" y="2129545"/>
            <a:ext cx="3099166" cy="2986432"/>
          </a:xfrm>
          <a:prstGeom prst="rect">
            <a:avLst/>
          </a:prstGeom>
          <a:noFill/>
          <a:ln>
            <a:noFill/>
            <a:prstDash val="sysDot"/>
          </a:ln>
        </p:spPr>
        <p:txBody>
          <a:bodyPr vert="horz" lIns="0" tIns="45720" rIns="0" bIns="45720" rtlCol="0" anchor="ctr">
            <a:noAutofit/>
          </a:bodyPr>
          <a:lstStyle>
            <a:lvl1pPr marL="0" indent="0" algn="r" defTabSz="914400" rtl="0" eaLnBrk="1" latinLnBrk="0" hangingPunct="1">
              <a:lnSpc>
                <a:spcPct val="90000"/>
              </a:lnSpc>
              <a:spcBef>
                <a:spcPts val="1000"/>
              </a:spcBef>
              <a:buFont typeface="Arial" panose="020B0604020202020204" pitchFamily="34" charset="0"/>
              <a:buNone/>
              <a:defRPr sz="1400" b="0" i="0" kern="1200">
                <a:solidFill>
                  <a:schemeClr val="bg1">
                    <a:lumMod val="50000"/>
                  </a:schemeClr>
                </a:solidFill>
                <a:latin typeface="Segoe UI" panose="020B0502040204020203" pitchFamily="34" charset="0"/>
                <a:ea typeface="+mn-ea"/>
                <a:cs typeface="Segoe UI" panose="020B0502040204020203"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000" b="0" i="0" kern="1200">
                <a:solidFill>
                  <a:schemeClr val="bg1">
                    <a:lumMod val="50000"/>
                  </a:schemeClr>
                </a:solidFill>
                <a:latin typeface="Segoe UI" panose="020B0502040204020203" pitchFamily="34" charset="0"/>
                <a:ea typeface="+mn-ea"/>
                <a:cs typeface="Segoe UI" panose="020B0502040204020203"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000" b="0" i="0" kern="1200">
                <a:solidFill>
                  <a:schemeClr val="bg1">
                    <a:lumMod val="50000"/>
                  </a:schemeClr>
                </a:solidFill>
                <a:latin typeface="Segoe UI" panose="020B0502040204020203" pitchFamily="34" charset="0"/>
                <a:ea typeface="+mn-ea"/>
                <a:cs typeface="Segoe UI" panose="020B0502040204020203"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000" b="0" i="0" kern="1200">
                <a:solidFill>
                  <a:schemeClr val="bg1">
                    <a:lumMod val="50000"/>
                  </a:schemeClr>
                </a:solidFill>
                <a:latin typeface="Segoe UI" panose="020B0502040204020203" pitchFamily="34" charset="0"/>
                <a:ea typeface="+mn-ea"/>
                <a:cs typeface="Segoe UI" panose="020B0502040204020203"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000" b="0" i="0" kern="1200">
                <a:solidFill>
                  <a:schemeClr val="bg1">
                    <a:lumMod val="50000"/>
                  </a:schemeClr>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n-US" sz="1200" b="1"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Simplified </a:t>
            </a:r>
            <a:r>
              <a:rPr kumimoji="0" lang="en-US" sz="1200"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first run experience to guide users quickly from idea to success, with </a:t>
            </a:r>
            <a:r>
              <a:rPr kumimoji="0" lang="en-US" sz="1200" b="1"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improved performance </a:t>
            </a:r>
            <a:r>
              <a:rPr kumimoji="0" lang="en-US" sz="1200"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and familiar flow </a:t>
            </a:r>
            <a:r>
              <a:rPr kumimoji="0" lang="en-US" sz="1200" b="1"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mirroring Copilot</a:t>
            </a:r>
            <a:r>
              <a:rPr kumimoji="0" lang="en-US" sz="1200"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 landing experience</a:t>
            </a:r>
            <a:endParaRPr kumimoji="0" lang="en-US" sz="1400" b="0" i="0" u="none" strike="noStrike" kern="1200" cap="none" spc="0" normalizeH="0" baseline="0" noProof="0">
              <a:ln>
                <a:noFill/>
              </a:ln>
              <a:solidFill>
                <a:prstClr val="white">
                  <a:lumMod val="50000"/>
                </a:prstClr>
              </a:solidFill>
              <a:effectLst/>
              <a:uLnTx/>
              <a:uFillTx/>
              <a:latin typeface="Segoe UI" panose="020B0502040204020203" pitchFamily="34" charset="0"/>
              <a:ea typeface="+mn-ea"/>
              <a:cs typeface="Segoe UI" panose="020B0502040204020203" pitchFamily="34" charset="0"/>
            </a:endParaRPr>
          </a:p>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n-US" sz="1200" b="1" i="0" u="none" strike="noStrike" kern="1200" cap="none" spc="0" normalizeH="0" baseline="0" noProof="0">
                <a:ln>
                  <a:noFill/>
                </a:ln>
                <a:solidFill>
                  <a:prstClr val="white"/>
                </a:solidFill>
                <a:effectLst/>
                <a:uLnTx/>
                <a:uFillTx/>
                <a:latin typeface="Segoe UI"/>
                <a:ea typeface="+mn-ea"/>
                <a:cs typeface="Segoe UI"/>
              </a:rPr>
              <a:t>Natural</a:t>
            </a:r>
            <a:r>
              <a:rPr kumimoji="0" lang="en-US" sz="1200" b="0" i="0" u="none" strike="noStrike" kern="1200" cap="none" spc="0" normalizeH="0" baseline="0" noProof="0">
                <a:ln>
                  <a:noFill/>
                </a:ln>
                <a:solidFill>
                  <a:prstClr val="white"/>
                </a:solidFill>
                <a:effectLst/>
                <a:uLnTx/>
                <a:uFillTx/>
                <a:latin typeface="Segoe UI"/>
                <a:ea typeface="+mn-ea"/>
                <a:cs typeface="Segoe UI"/>
              </a:rPr>
              <a:t> </a:t>
            </a:r>
            <a:r>
              <a:rPr kumimoji="0" lang="en-US" sz="1200" b="1" i="0" u="none" strike="noStrike" kern="1200" cap="none" spc="0" normalizeH="0" baseline="0" noProof="0">
                <a:ln>
                  <a:noFill/>
                </a:ln>
                <a:solidFill>
                  <a:prstClr val="white"/>
                </a:solidFill>
                <a:effectLst/>
                <a:uLnTx/>
                <a:uFillTx/>
                <a:latin typeface="Segoe UI"/>
                <a:ea typeface="+mn-ea"/>
                <a:cs typeface="Segoe UI"/>
              </a:rPr>
              <a:t>language</a:t>
            </a:r>
            <a:r>
              <a:rPr kumimoji="0" lang="en-US" sz="1200" b="0" i="0" u="none" strike="noStrike" kern="1200" cap="none" spc="0" normalizeH="0" baseline="0" noProof="0">
                <a:ln>
                  <a:noFill/>
                </a:ln>
                <a:solidFill>
                  <a:prstClr val="white"/>
                </a:solidFill>
                <a:effectLst/>
                <a:uLnTx/>
                <a:uFillTx/>
                <a:latin typeface="Segoe UI"/>
                <a:ea typeface="+mn-ea"/>
                <a:cs typeface="Segoe UI"/>
              </a:rPr>
              <a:t> creation supporting </a:t>
            </a:r>
            <a:r>
              <a:rPr kumimoji="0" lang="en-US" sz="1200" b="1" i="0" u="none" strike="noStrike" kern="1200" cap="none" spc="0" normalizeH="0" baseline="0" noProof="0">
                <a:ln>
                  <a:noFill/>
                </a:ln>
                <a:solidFill>
                  <a:prstClr val="white"/>
                </a:solidFill>
                <a:effectLst/>
                <a:uLnTx/>
                <a:uFillTx/>
                <a:latin typeface="Segoe UI"/>
                <a:ea typeface="+mn-ea"/>
                <a:cs typeface="Segoe UI"/>
              </a:rPr>
              <a:t>iterative feedback</a:t>
            </a:r>
            <a:r>
              <a:rPr kumimoji="0" lang="en-US" sz="1200" b="0" i="0" u="none" strike="noStrike" kern="1200" cap="none" spc="0" normalizeH="0" baseline="0" noProof="0">
                <a:ln>
                  <a:noFill/>
                </a:ln>
                <a:solidFill>
                  <a:prstClr val="white"/>
                </a:solidFill>
                <a:effectLst/>
                <a:uLnTx/>
                <a:uFillTx/>
                <a:latin typeface="Segoe UI"/>
                <a:ea typeface="+mn-ea"/>
                <a:cs typeface="Segoe UI"/>
              </a:rPr>
              <a:t>, </a:t>
            </a:r>
            <a:r>
              <a:rPr kumimoji="0" lang="en-US" sz="1200" b="1" i="0" u="none" strike="noStrike" kern="1200" cap="none" spc="0" normalizeH="0" baseline="0" noProof="0">
                <a:ln>
                  <a:noFill/>
                </a:ln>
                <a:solidFill>
                  <a:prstClr val="white"/>
                </a:solidFill>
                <a:effectLst/>
                <a:uLnTx/>
                <a:uFillTx/>
                <a:latin typeface="Segoe UI"/>
                <a:ea typeface="+mn-ea"/>
                <a:cs typeface="Segoe UI"/>
              </a:rPr>
              <a:t>optimized instructions generation</a:t>
            </a:r>
            <a:r>
              <a:rPr kumimoji="0" lang="en-US" sz="1200" b="0" i="0" u="none" strike="noStrike" kern="1200" cap="none" spc="0" normalizeH="0" baseline="0" noProof="0">
                <a:ln>
                  <a:noFill/>
                </a:ln>
                <a:solidFill>
                  <a:prstClr val="white"/>
                </a:solidFill>
                <a:effectLst/>
                <a:uLnTx/>
                <a:uFillTx/>
                <a:latin typeface="Segoe UI"/>
                <a:ea typeface="+mn-ea"/>
                <a:cs typeface="Segoe UI"/>
              </a:rPr>
              <a:t>, and </a:t>
            </a:r>
            <a:r>
              <a:rPr kumimoji="0" lang="en-US" sz="1200" b="1" i="0" u="none" strike="noStrike" kern="1200" cap="none" spc="0" normalizeH="0" baseline="0" noProof="0">
                <a:ln>
                  <a:noFill/>
                </a:ln>
                <a:solidFill>
                  <a:prstClr val="white"/>
                </a:solidFill>
                <a:effectLst/>
                <a:uLnTx/>
                <a:uFillTx/>
                <a:latin typeface="Segoe UI"/>
                <a:ea typeface="+mn-ea"/>
                <a:cs typeface="Segoe UI"/>
              </a:rPr>
              <a:t>support for configurations</a:t>
            </a:r>
            <a:r>
              <a:rPr kumimoji="0" lang="en-US" sz="1200" b="0" i="0" u="none" strike="noStrike" kern="1200" cap="none" spc="0" normalizeH="0" baseline="0" noProof="0">
                <a:ln>
                  <a:noFill/>
                </a:ln>
                <a:solidFill>
                  <a:prstClr val="white"/>
                </a:solidFill>
                <a:effectLst/>
                <a:uLnTx/>
                <a:uFillTx/>
                <a:latin typeface="Segoe UI"/>
                <a:ea typeface="+mn-ea"/>
                <a:cs typeface="Segoe UI"/>
              </a:rPr>
              <a:t> like adding knowledge and capabilities</a:t>
            </a:r>
          </a:p>
          <a:p>
            <a:pPr algn="l">
              <a:lnSpc>
                <a:spcPct val="100000"/>
              </a:lnSpc>
              <a:defRPr/>
            </a:pPr>
            <a:r>
              <a:rPr lang="en-US" sz="1200" b="1">
                <a:solidFill>
                  <a:schemeClr val="bg1"/>
                </a:solidFill>
              </a:rPr>
              <a:t>Copy agent to Copilot Studio </a:t>
            </a:r>
            <a:r>
              <a:rPr lang="en-US" sz="1200">
                <a:solidFill>
                  <a:schemeClr val="bg1"/>
                </a:solidFill>
              </a:rPr>
              <a:t>to streamline enterprise process across the organization with more sophisticated capabilities like connecting to custom data sources and more</a:t>
            </a:r>
          </a:p>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endParaRPr kumimoji="0" lang="en-US" sz="1200"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endParaRPr>
          </a:p>
        </p:txBody>
      </p:sp>
      <p:cxnSp>
        <p:nvCxnSpPr>
          <p:cNvPr id="12" name="Straight Connector 11">
            <a:extLst>
              <a:ext uri="{FF2B5EF4-FFF2-40B4-BE49-F238E27FC236}">
                <a16:creationId xmlns:a16="http://schemas.microsoft.com/office/drawing/2014/main" id="{161F1350-5887-851C-51CE-D7D0BB4FA338}"/>
              </a:ext>
            </a:extLst>
          </p:cNvPr>
          <p:cNvCxnSpPr>
            <a:cxnSpLocks/>
          </p:cNvCxnSpPr>
          <p:nvPr/>
        </p:nvCxnSpPr>
        <p:spPr>
          <a:xfrm>
            <a:off x="582597" y="6090834"/>
            <a:ext cx="3789899" cy="0"/>
          </a:xfrm>
          <a:prstGeom prst="line">
            <a:avLst/>
          </a:prstGeom>
          <a:grpFill/>
          <a:ln w="25400" cap="rnd">
            <a:gradFill flip="none" rotWithShape="1">
              <a:gsLst>
                <a:gs pos="100000">
                  <a:srgbClr val="FF5C39"/>
                </a:gs>
                <a:gs pos="0">
                  <a:srgbClr val="CA5BCD"/>
                </a:gs>
              </a:gsLst>
              <a:lin ang="10800000" scaled="0"/>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pic>
        <p:nvPicPr>
          <p:cNvPr id="3" name="Picture 2">
            <a:extLst>
              <a:ext uri="{FF2B5EF4-FFF2-40B4-BE49-F238E27FC236}">
                <a16:creationId xmlns:a16="http://schemas.microsoft.com/office/drawing/2014/main" id="{149DC176-63CE-D5A1-B20F-765F66FF7C90}"/>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4048699" y="1120622"/>
            <a:ext cx="7620000" cy="4286250"/>
          </a:xfrm>
          <a:prstGeom prst="roundRect">
            <a:avLst>
              <a:gd name="adj" fmla="val 1298"/>
            </a:avLst>
          </a:prstGeom>
        </p:spPr>
      </p:pic>
    </p:spTree>
    <p:extLst>
      <p:ext uri="{BB962C8B-B14F-4D97-AF65-F5344CB8AC3E}">
        <p14:creationId xmlns:p14="http://schemas.microsoft.com/office/powerpoint/2010/main" val="2039979906"/>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260482-EA6A-C904-45F2-E6DB427261C9}"/>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20F89FF-5963-9924-F46E-6C89AA068E7B}"/>
              </a:ext>
            </a:extLst>
          </p:cNvPr>
          <p:cNvSpPr>
            <a:spLocks noGrp="1"/>
          </p:cNvSpPr>
          <p:nvPr>
            <p:ph type="body" sz="quarter" idx="4294967295"/>
          </p:nvPr>
        </p:nvSpPr>
        <p:spPr>
          <a:xfrm>
            <a:off x="10121900" y="3382963"/>
            <a:ext cx="2070100" cy="330200"/>
          </a:xfrm>
        </p:spPr>
        <p:txBody>
          <a:bodyPr>
            <a:normAutofit fontScale="25000" lnSpcReduction="20000"/>
          </a:bodyPr>
          <a:lstStyle/>
          <a:p>
            <a:pPr marL="274320" lvl="0" indent="-274320" algn="l" defTabSz="914400">
              <a:spcBef>
                <a:spcPts val="0"/>
              </a:spcBef>
              <a:spcAft>
                <a:spcPts val="600"/>
              </a:spcAft>
              <a:buClr>
                <a:srgbClr val="000000"/>
              </a:buClr>
              <a:buSzTx/>
              <a:defRPr/>
            </a:pPr>
            <a:r>
              <a:rPr lang="en-US">
                <a:solidFill>
                  <a:prstClr val="black"/>
                </a:solidFill>
                <a:latin typeface="Segoe UI"/>
              </a:rPr>
              <a:t>Comprehensive Inventory: Covers all agents created in Copilot Studio, canvas apps, model-driven apps, agent flows, and cloud flows.</a:t>
            </a:r>
          </a:p>
          <a:p>
            <a:pPr marL="274320" lvl="0" indent="-274320" algn="l" defTabSz="914400">
              <a:spcBef>
                <a:spcPts val="0"/>
              </a:spcBef>
              <a:spcAft>
                <a:spcPts val="600"/>
              </a:spcAft>
              <a:buClr>
                <a:srgbClr val="000000"/>
              </a:buClr>
              <a:buSzTx/>
              <a:defRPr/>
            </a:pPr>
            <a:r>
              <a:rPr lang="en-US">
                <a:solidFill>
                  <a:prstClr val="black"/>
                </a:solidFill>
                <a:latin typeface="Segoe UI"/>
              </a:rPr>
              <a:t>Access Scope: birds eye view of all agents across all environments, visible to tenant admins.</a:t>
            </a:r>
          </a:p>
          <a:p>
            <a:pPr marL="274320" lvl="0" indent="-274320" algn="l" defTabSz="914400">
              <a:spcBef>
                <a:spcPts val="0"/>
              </a:spcBef>
              <a:spcAft>
                <a:spcPts val="600"/>
              </a:spcAft>
              <a:buClr>
                <a:srgbClr val="000000"/>
              </a:buClr>
              <a:buSzTx/>
              <a:defRPr/>
            </a:pPr>
            <a:r>
              <a:rPr lang="en-US">
                <a:solidFill>
                  <a:prstClr val="black"/>
                </a:solidFill>
                <a:latin typeface="Segoe UI"/>
              </a:rPr>
              <a:t>Extensible: Accessible via Power Platform API, Admin V2 connector, and ARG CLI.</a:t>
            </a:r>
          </a:p>
          <a:p>
            <a:pPr marL="274320" lvl="0" indent="-274320" algn="l" defTabSz="914400">
              <a:spcBef>
                <a:spcPts val="0"/>
              </a:spcBef>
              <a:spcAft>
                <a:spcPts val="600"/>
              </a:spcAft>
              <a:buClr>
                <a:srgbClr val="000000"/>
              </a:buClr>
              <a:buSzTx/>
              <a:defRPr/>
            </a:pPr>
            <a:r>
              <a:rPr lang="en-US">
                <a:solidFill>
                  <a:prstClr val="black"/>
                </a:solidFill>
                <a:latin typeface="Segoe UI"/>
              </a:rPr>
              <a:t>Total Count: Displays total count dynamically based on search, filter, and sort criteria</a:t>
            </a:r>
            <a:endParaRPr lang="en-US" b="1">
              <a:solidFill>
                <a:srgbClr val="000000"/>
              </a:solidFill>
              <a:cs typeface="Segoe UI Variable Display Semibold" pitchFamily="2" charset="0"/>
            </a:endParaRPr>
          </a:p>
          <a:p>
            <a:pPr algn="l"/>
            <a:endParaRPr lang="en-US"/>
          </a:p>
        </p:txBody>
      </p:sp>
      <p:sp>
        <p:nvSpPr>
          <p:cNvPr id="11" name="TextBox 10">
            <a:extLst>
              <a:ext uri="{FF2B5EF4-FFF2-40B4-BE49-F238E27FC236}">
                <a16:creationId xmlns:a16="http://schemas.microsoft.com/office/drawing/2014/main" id="{9B5A230E-9053-89CB-6236-18124A8C398E}"/>
              </a:ext>
              <a:ext uri="{C183D7F6-B498-43B3-948B-1728B52AA6E4}">
                <adec:decorative xmlns:adec="http://schemas.microsoft.com/office/drawing/2017/decorative" val="1"/>
              </a:ext>
            </a:extLst>
          </p:cNvPr>
          <p:cNvSpPr txBox="1"/>
          <p:nvPr/>
        </p:nvSpPr>
        <p:spPr>
          <a:xfrm>
            <a:off x="582597" y="536401"/>
            <a:ext cx="3016540" cy="246221"/>
          </a:xfrm>
          <a:prstGeom prst="rect">
            <a:avLst/>
          </a:prstGeom>
          <a:noFill/>
        </p:spPr>
        <p:txBody>
          <a:bodyPr wrap="square" lIns="0" tIns="0" rIns="0" bIns="0" rtlCol="0" anchor="t">
            <a:spAutoFit/>
          </a:bodyPr>
          <a:lstStyle>
            <a:defPPr>
              <a:defRPr lang="en-US"/>
            </a:defPPr>
            <a:lvl1pPr marR="0" lvl="0" indent="0" defTabSz="914367" fontAlgn="auto">
              <a:lnSpc>
                <a:spcPct val="100000"/>
              </a:lnSpc>
              <a:spcBef>
                <a:spcPts val="0"/>
              </a:spcBef>
              <a:spcAft>
                <a:spcPts val="1200"/>
              </a:spcAft>
              <a:buClrTx/>
              <a:buSzTx/>
              <a:buFontTx/>
              <a:buNone/>
              <a:tabLst/>
              <a:defRPr kumimoji="0" sz="1600" b="1" i="0" u="none" strike="noStrike" cap="none" spc="0" normalizeH="0" baseline="0">
                <a:ln>
                  <a:noFill/>
                </a:ln>
                <a:gradFill>
                  <a:gsLst>
                    <a:gs pos="33000">
                      <a:srgbClr val="2DB4FF"/>
                    </a:gs>
                    <a:gs pos="71000">
                      <a:srgbClr val="818EFF"/>
                    </a:gs>
                    <a:gs pos="99000">
                      <a:srgbClr val="D660FF"/>
                    </a:gs>
                    <a:gs pos="971">
                      <a:srgbClr val="0078D4"/>
                    </a:gs>
                  </a:gsLst>
                  <a:lin ang="2700000" scaled="0"/>
                </a:gradFill>
                <a:effectLst/>
                <a:uLnTx/>
                <a:uFillTx/>
                <a:latin typeface="Segoe Sans Display"/>
                <a:cs typeface="Segoe Sans Display"/>
              </a:defRPr>
            </a:lvl1pPr>
          </a:lstStyle>
          <a:p>
            <a:pPr marL="0" marR="0" lvl="0" indent="0" algn="l" defTabSz="914367" rtl="0" eaLnBrk="1" fontAlgn="auto" latinLnBrk="0" hangingPunct="1">
              <a:lnSpc>
                <a:spcPct val="100000"/>
              </a:lnSpc>
              <a:spcBef>
                <a:spcPts val="0"/>
              </a:spcBef>
              <a:spcAft>
                <a:spcPts val="1200"/>
              </a:spcAft>
              <a:buClrTx/>
              <a:buSzTx/>
              <a:buFontTx/>
              <a:buNone/>
              <a:tabLst/>
              <a:defRPr/>
            </a:pPr>
            <a:r>
              <a:rPr kumimoji="0" lang="en-US" sz="1600" b="1" i="0" u="none" strike="noStrike" kern="1200" cap="none" spc="-50" normalizeH="0" baseline="0" noProof="0">
                <a:ln w="3175">
                  <a:noFill/>
                </a:ln>
                <a:gradFill>
                  <a:gsLst>
                    <a:gs pos="63000">
                      <a:srgbClr val="C03BC4"/>
                    </a:gs>
                    <a:gs pos="31000">
                      <a:srgbClr val="F4364C"/>
                    </a:gs>
                  </a:gsLst>
                  <a:lin ang="2700000" scaled="0"/>
                </a:gradFill>
                <a:effectLst/>
                <a:uLnTx/>
                <a:uFillTx/>
                <a:latin typeface="Segoe UI Variable Display" pitchFamily="2" charset="0"/>
                <a:ea typeface="+mn-ea"/>
                <a:cs typeface="Segoe UI Variable Display" pitchFamily="2" charset="0"/>
              </a:rPr>
              <a:t>Information Workers</a:t>
            </a:r>
          </a:p>
        </p:txBody>
      </p:sp>
      <p:sp>
        <p:nvSpPr>
          <p:cNvPr id="4" name="TextBox 3">
            <a:extLst>
              <a:ext uri="{FF2B5EF4-FFF2-40B4-BE49-F238E27FC236}">
                <a16:creationId xmlns:a16="http://schemas.microsoft.com/office/drawing/2014/main" id="{A1C46BCD-6029-FBF5-FB64-4FDF17376B52}"/>
              </a:ext>
            </a:extLst>
          </p:cNvPr>
          <p:cNvSpPr txBox="1"/>
          <p:nvPr/>
        </p:nvSpPr>
        <p:spPr>
          <a:xfrm>
            <a:off x="582597" y="6181250"/>
            <a:ext cx="3789309" cy="246221"/>
          </a:xfrm>
          <a:prstGeom prst="rect">
            <a:avLst/>
          </a:prstGeom>
          <a:noFill/>
        </p:spPr>
        <p:txBody>
          <a:bodyPr wrap="square" lIns="0" tIns="0" rIns="0" bIns="0" rtlCol="0" anchor="t">
            <a:spAutoFit/>
          </a:bodyPr>
          <a:lstStyle/>
          <a:p>
            <a:pPr marL="0" marR="0" lvl="0" indent="0" algn="l" defTabSz="914367" rtl="0" eaLnBrk="1" fontAlgn="auto" latinLnBrk="0" hangingPunct="1">
              <a:lnSpc>
                <a:spcPct val="100000"/>
              </a:lnSpc>
              <a:spcBef>
                <a:spcPts val="0"/>
              </a:spcBef>
              <a:spcAft>
                <a:spcPts val="1200"/>
              </a:spcAft>
              <a:buClrTx/>
              <a:buSzTx/>
              <a:buFontTx/>
              <a:buNone/>
              <a:tabLst/>
              <a:defRPr/>
            </a:pPr>
            <a:r>
              <a:rPr kumimoji="0" lang="en-US" sz="1600" b="1" i="0" u="none" strike="noStrike" kern="1200" cap="none" spc="-50" normalizeH="0" baseline="0" noProof="0">
                <a:ln w="3175">
                  <a:noFill/>
                </a:ln>
                <a:gradFill>
                  <a:gsLst>
                    <a:gs pos="63000">
                      <a:srgbClr val="C03BC4"/>
                    </a:gs>
                    <a:gs pos="31000">
                      <a:srgbClr val="F4364C"/>
                    </a:gs>
                  </a:gsLst>
                  <a:lin ang="2700000" scaled="0"/>
                </a:gradFill>
                <a:effectLst/>
                <a:uLnTx/>
                <a:uFillTx/>
                <a:latin typeface="Segoe UI Variable Display" pitchFamily="2" charset="0"/>
                <a:ea typeface="+mn-ea"/>
                <a:cs typeface="Segoe UI Variable Display" pitchFamily="2" charset="0"/>
              </a:rPr>
              <a:t>Generally available | November 2025</a:t>
            </a:r>
          </a:p>
        </p:txBody>
      </p:sp>
      <p:sp>
        <p:nvSpPr>
          <p:cNvPr id="6" name="Freeform 1">
            <a:extLst>
              <a:ext uri="{FF2B5EF4-FFF2-40B4-BE49-F238E27FC236}">
                <a16:creationId xmlns:a16="http://schemas.microsoft.com/office/drawing/2014/main" id="{76912283-14B6-D760-08E6-2F90254261AE}"/>
              </a:ext>
            </a:extLst>
          </p:cNvPr>
          <p:cNvSpPr/>
          <p:nvPr/>
        </p:nvSpPr>
        <p:spPr>
          <a:xfrm>
            <a:off x="0" y="2454735"/>
            <a:ext cx="133350" cy="2605212"/>
          </a:xfrm>
          <a:custGeom>
            <a:avLst/>
            <a:gdLst>
              <a:gd name="connsiteX0" fmla="*/ 0 w 200025"/>
              <a:gd name="connsiteY0" fmla="*/ 0 h 3067050"/>
              <a:gd name="connsiteX1" fmla="*/ 57150 w 200025"/>
              <a:gd name="connsiteY1" fmla="*/ 0 h 3067050"/>
              <a:gd name="connsiteX2" fmla="*/ 200025 w 200025"/>
              <a:gd name="connsiteY2" fmla="*/ 142875 h 3067050"/>
              <a:gd name="connsiteX3" fmla="*/ 200025 w 200025"/>
              <a:gd name="connsiteY3" fmla="*/ 2924175 h 3067050"/>
              <a:gd name="connsiteX4" fmla="*/ 57150 w 200025"/>
              <a:gd name="connsiteY4" fmla="*/ 3067050 h 3067050"/>
              <a:gd name="connsiteX5" fmla="*/ 0 w 200025"/>
              <a:gd name="connsiteY5" fmla="*/ 3067050 h 3067050"/>
              <a:gd name="connsiteX6" fmla="*/ 0 w 200025"/>
              <a:gd name="connsiteY6" fmla="*/ 0 h 306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025" h="3067050">
                <a:moveTo>
                  <a:pt x="0" y="0"/>
                </a:moveTo>
                <a:lnTo>
                  <a:pt x="57150" y="0"/>
                </a:lnTo>
                <a:cubicBezTo>
                  <a:pt x="136058" y="0"/>
                  <a:pt x="200025" y="63967"/>
                  <a:pt x="200025" y="142875"/>
                </a:cubicBezTo>
                <a:lnTo>
                  <a:pt x="200025" y="2924175"/>
                </a:lnTo>
                <a:cubicBezTo>
                  <a:pt x="200025" y="3003080"/>
                  <a:pt x="136058" y="3067050"/>
                  <a:pt x="57150" y="3067050"/>
                </a:cubicBezTo>
                <a:lnTo>
                  <a:pt x="0" y="3067050"/>
                </a:lnTo>
                <a:lnTo>
                  <a:pt x="0" y="0"/>
                </a:lnTo>
                <a:close/>
              </a:path>
            </a:pathLst>
          </a:custGeom>
          <a:gradFill flip="none" rotWithShape="1">
            <a:gsLst>
              <a:gs pos="100000">
                <a:srgbClr val="AC35AF"/>
              </a:gs>
              <a:gs pos="28000">
                <a:srgbClr val="F65567"/>
              </a:gs>
            </a:gsLst>
            <a:path path="circle">
              <a:fillToRect l="100000" t="100000"/>
            </a:path>
            <a:tileRect r="-100000" b="-100000"/>
          </a:gradFill>
          <a:ln w="15875" cap="rnd">
            <a:noFill/>
            <a:prstDash val="solid"/>
            <a:round/>
          </a:ln>
          <a:effectLst/>
        </p:spPr>
        <p:txBody>
          <a:bodyPr rot="0" spcFirstLastPara="0" vertOverflow="overflow" horzOverflow="overflow" vert="horz" wrap="square" lIns="914401" tIns="261258" rIns="914401" bIns="391886" numCol="1" spcCol="0" rtlCol="0" fromWordArt="0" anchor="ctr" anchorCtr="0" forceAA="0" compatLnSpc="1">
            <a:prstTxWarp prst="textNoShape">
              <a:avLst/>
            </a:prstTxWarp>
            <a:noAutofit/>
          </a:bodyPr>
          <a:lstStyle/>
          <a:p>
            <a:pPr marL="0" marR="0" lvl="0" indent="0" algn="l" defTabSz="3447426" rtl="0" eaLnBrk="1" fontAlgn="auto" latinLnBrk="0" hangingPunct="1">
              <a:lnSpc>
                <a:spcPct val="100000"/>
              </a:lnSpc>
              <a:spcBef>
                <a:spcPts val="1205"/>
              </a:spcBef>
              <a:spcAft>
                <a:spcPts val="0"/>
              </a:spcAft>
              <a:buClrTx/>
              <a:buSzTx/>
              <a:buFontTx/>
              <a:buNone/>
              <a:tabLst>
                <a:tab pos="5665570" algn="l"/>
              </a:tabLst>
              <a:defRPr/>
            </a:pPr>
            <a:endParaRPr kumimoji="0" lang="en-US" sz="5141" b="1" i="0" u="none" strike="noStrike" kern="1200" cap="none" spc="0" normalizeH="0" baseline="0" noProof="0">
              <a:ln w="3175">
                <a:noFill/>
              </a:ln>
              <a:gradFill flip="none" rotWithShape="1">
                <a:gsLst>
                  <a:gs pos="20183">
                    <a:srgbClr val="FFFFFF"/>
                  </a:gs>
                  <a:gs pos="42000">
                    <a:srgbClr val="FFFFFF"/>
                  </a:gs>
                </a:gsLst>
                <a:lin ang="2700000" scaled="0"/>
                <a:tileRect/>
              </a:gradFill>
              <a:effectLst/>
              <a:uLnTx/>
              <a:uFillTx/>
              <a:latin typeface="Segoe UI Variable Display Semib" pitchFamily="2" charset="0"/>
              <a:ea typeface="+mn-ea"/>
              <a:cs typeface="Segoe Sans Display Semibold" pitchFamily="2" charset="0"/>
            </a:endParaRPr>
          </a:p>
        </p:txBody>
      </p:sp>
      <p:sp>
        <p:nvSpPr>
          <p:cNvPr id="7" name="Title 4">
            <a:extLst>
              <a:ext uri="{FF2B5EF4-FFF2-40B4-BE49-F238E27FC236}">
                <a16:creationId xmlns:a16="http://schemas.microsoft.com/office/drawing/2014/main" id="{3A67BBF2-E964-2329-DB03-1FCCD646D15C}"/>
              </a:ext>
            </a:extLst>
          </p:cNvPr>
          <p:cNvSpPr txBox="1">
            <a:spLocks/>
          </p:cNvSpPr>
          <p:nvPr/>
        </p:nvSpPr>
        <p:spPr>
          <a:xfrm>
            <a:off x="582596" y="785497"/>
            <a:ext cx="4184717" cy="903818"/>
          </a:xfrm>
          <a:prstGeom prst="rect">
            <a:avLst/>
          </a:prstGeom>
          <a:noFill/>
        </p:spPr>
        <p:txBody>
          <a:bodyPr lIns="0" rIns="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200" b="1" i="0" u="none" strike="noStrike" kern="1200" cap="none" spc="0" normalizeH="0" baseline="0" noProof="0">
                <a:ln>
                  <a:noFill/>
                </a:ln>
                <a:solidFill>
                  <a:prstClr val="white"/>
                </a:solidFill>
                <a:effectLst/>
                <a:uLnTx/>
                <a:uFillTx/>
                <a:latin typeface="Segoe UI Variable Display" pitchFamily="2" charset="0"/>
                <a:ea typeface="+mj-ea"/>
                <a:cs typeface="Segoe UI Variable Display" pitchFamily="2" charset="0"/>
              </a:rPr>
              <a:t>More powerful agents</a:t>
            </a:r>
          </a:p>
        </p:txBody>
      </p:sp>
      <p:sp>
        <p:nvSpPr>
          <p:cNvPr id="9" name="Content Placeholder 7">
            <a:extLst>
              <a:ext uri="{FF2B5EF4-FFF2-40B4-BE49-F238E27FC236}">
                <a16:creationId xmlns:a16="http://schemas.microsoft.com/office/drawing/2014/main" id="{F3501CE3-9F87-0F1F-EF50-A5FCF2FA517F}"/>
              </a:ext>
            </a:extLst>
          </p:cNvPr>
          <p:cNvSpPr txBox="1">
            <a:spLocks/>
          </p:cNvSpPr>
          <p:nvPr/>
        </p:nvSpPr>
        <p:spPr>
          <a:xfrm>
            <a:off x="994899" y="1945072"/>
            <a:ext cx="3377007" cy="3624537"/>
          </a:xfrm>
          <a:prstGeom prst="rect">
            <a:avLst/>
          </a:prstGeom>
          <a:noFill/>
          <a:ln>
            <a:noFill/>
            <a:prstDash val="sysDot"/>
          </a:ln>
        </p:spPr>
        <p:txBody>
          <a:bodyPr vert="horz" lIns="0" tIns="45720" rIns="0" bIns="45720" rtlCol="0" anchor="ctr">
            <a:noAutofit/>
          </a:bodyPr>
          <a:lstStyle>
            <a:lvl1pPr marL="0" indent="0" algn="r" defTabSz="914400" rtl="0" eaLnBrk="1" latinLnBrk="0" hangingPunct="1">
              <a:lnSpc>
                <a:spcPct val="90000"/>
              </a:lnSpc>
              <a:spcBef>
                <a:spcPts val="1000"/>
              </a:spcBef>
              <a:buFont typeface="Arial" panose="020B0604020202020204" pitchFamily="34" charset="0"/>
              <a:buNone/>
              <a:defRPr sz="1400" b="0" i="0" kern="1200">
                <a:solidFill>
                  <a:schemeClr val="bg1">
                    <a:lumMod val="50000"/>
                  </a:schemeClr>
                </a:solidFill>
                <a:latin typeface="Segoe UI" panose="020B0502040204020203" pitchFamily="34" charset="0"/>
                <a:ea typeface="+mn-ea"/>
                <a:cs typeface="Segoe UI" panose="020B0502040204020203"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000" b="0" i="0" kern="1200">
                <a:solidFill>
                  <a:schemeClr val="bg1">
                    <a:lumMod val="50000"/>
                  </a:schemeClr>
                </a:solidFill>
                <a:latin typeface="Segoe UI" panose="020B0502040204020203" pitchFamily="34" charset="0"/>
                <a:ea typeface="+mn-ea"/>
                <a:cs typeface="Segoe UI" panose="020B0502040204020203"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000" b="0" i="0" kern="1200">
                <a:solidFill>
                  <a:schemeClr val="bg1">
                    <a:lumMod val="50000"/>
                  </a:schemeClr>
                </a:solidFill>
                <a:latin typeface="Segoe UI" panose="020B0502040204020203" pitchFamily="34" charset="0"/>
                <a:ea typeface="+mn-ea"/>
                <a:cs typeface="Segoe UI" panose="020B0502040204020203"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000" b="0" i="0" kern="1200">
                <a:solidFill>
                  <a:schemeClr val="bg1">
                    <a:lumMod val="50000"/>
                  </a:schemeClr>
                </a:solidFill>
                <a:latin typeface="Segoe UI" panose="020B0502040204020203" pitchFamily="34" charset="0"/>
                <a:ea typeface="+mn-ea"/>
                <a:cs typeface="Segoe UI" panose="020B0502040204020203"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000" b="0" i="0" kern="1200">
                <a:solidFill>
                  <a:schemeClr val="bg1">
                    <a:lumMod val="50000"/>
                  </a:schemeClr>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12000"/>
              </a:lnSpc>
              <a:spcBef>
                <a:spcPts val="1000"/>
              </a:spcBef>
              <a:spcAft>
                <a:spcPts val="0"/>
              </a:spcAft>
              <a:buClrTx/>
              <a:buSzTx/>
              <a:buFont typeface="Arial" panose="020B0604020202020204" pitchFamily="34" charset="0"/>
              <a:buNone/>
              <a:tabLst/>
              <a:defRPr/>
            </a:pPr>
            <a:r>
              <a:rPr kumimoji="0" lang="en-US" sz="1200"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Agents can use </a:t>
            </a:r>
            <a:r>
              <a:rPr kumimoji="0" lang="en-US" sz="1200" b="1"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Office skills </a:t>
            </a:r>
            <a:r>
              <a:rPr kumimoji="0" lang="en-US" sz="1200"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to generate M365 </a:t>
            </a:r>
            <a:r>
              <a:rPr kumimoji="0" lang="en-US" sz="1200" b="1"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(Word, Excel, PowerPoint) </a:t>
            </a:r>
            <a:r>
              <a:rPr kumimoji="0" lang="en-US" sz="1200"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files to save time on common content creation tasks</a:t>
            </a:r>
          </a:p>
          <a:p>
            <a:pPr marL="0" marR="0" lvl="0" indent="0" algn="l" defTabSz="914400" rtl="0" eaLnBrk="1" fontAlgn="auto" latinLnBrk="0" hangingPunct="1">
              <a:lnSpc>
                <a:spcPct val="112000"/>
              </a:lnSpc>
              <a:spcBef>
                <a:spcPts val="1000"/>
              </a:spcBef>
              <a:spcAft>
                <a:spcPts val="0"/>
              </a:spcAft>
              <a:buClrTx/>
              <a:buSzTx/>
              <a:buFont typeface="Arial" panose="020B0604020202020204" pitchFamily="34" charset="0"/>
              <a:buNone/>
              <a:tabLst/>
              <a:defRPr/>
            </a:pPr>
            <a:r>
              <a:rPr kumimoji="0" lang="en-US" sz="1200"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Better responses with tons of new Knowledge sources - </a:t>
            </a:r>
            <a:r>
              <a:rPr kumimoji="0" lang="en-US" sz="1200" b="1"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Teams meetings and calendars, </a:t>
            </a:r>
            <a:r>
              <a:rPr kumimoji="0" lang="en-US" sz="1200"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your </a:t>
            </a:r>
            <a:r>
              <a:rPr kumimoji="0" lang="en-US" sz="1200" b="1"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work profile and org chart, </a:t>
            </a:r>
            <a:r>
              <a:rPr kumimoji="0" lang="en-US" sz="1200" b="1" i="0" u="none" strike="noStrike" kern="1200" cap="none" spc="0" normalizeH="0" baseline="0" noProof="0">
                <a:ln>
                  <a:noFill/>
                </a:ln>
                <a:solidFill>
                  <a:prstClr val="white"/>
                </a:solidFill>
                <a:effectLst/>
                <a:uLnTx/>
                <a:uFillTx/>
                <a:latin typeface="Segoe UI" panose="020B0502040204020203" pitchFamily="34" charset="0"/>
                <a:ea typeface="+mn-ea"/>
                <a:cs typeface="Segoe UI"/>
              </a:rPr>
              <a:t>OneNote </a:t>
            </a:r>
            <a:r>
              <a:rPr kumimoji="0" lang="en-US" sz="1200" b="0" i="0" u="none" strike="noStrike" kern="1200" cap="none" spc="0" normalizeH="0" baseline="0" noProof="0">
                <a:ln>
                  <a:noFill/>
                </a:ln>
                <a:solidFill>
                  <a:prstClr val="white"/>
                </a:solidFill>
                <a:effectLst/>
                <a:uLnTx/>
                <a:uFillTx/>
                <a:latin typeface="Segoe UI" panose="020B0502040204020203" pitchFamily="34" charset="0"/>
                <a:ea typeface="+mn-ea"/>
                <a:cs typeface="Segoe UI"/>
              </a:rPr>
              <a:t>for personal or team notes, </a:t>
            </a:r>
            <a:r>
              <a:rPr kumimoji="0" lang="en-US" sz="1200" b="1" i="0" u="none" strike="noStrike" kern="1200" cap="none" spc="0" normalizeH="0" baseline="0" noProof="0">
                <a:ln>
                  <a:noFill/>
                </a:ln>
                <a:solidFill>
                  <a:prstClr val="white"/>
                </a:solidFill>
                <a:effectLst/>
                <a:uLnTx/>
                <a:uFillTx/>
                <a:latin typeface="Segoe UI" panose="020B0502040204020203" pitchFamily="34" charset="0"/>
                <a:ea typeface="+mn-ea"/>
                <a:cs typeface="Segoe UI"/>
              </a:rPr>
              <a:t>delegate/shared </a:t>
            </a:r>
            <a:r>
              <a:rPr kumimoji="0" lang="en-US" sz="1200" b="0" i="0" u="none" strike="noStrike" kern="1200" cap="none" spc="0" normalizeH="0" baseline="0" noProof="0">
                <a:ln>
                  <a:noFill/>
                </a:ln>
                <a:solidFill>
                  <a:prstClr val="white"/>
                </a:solidFill>
                <a:effectLst/>
                <a:uLnTx/>
                <a:uFillTx/>
                <a:latin typeface="Segoe UI" panose="020B0502040204020203" pitchFamily="34" charset="0"/>
                <a:ea typeface="+mn-ea"/>
                <a:cs typeface="Segoe UI"/>
              </a:rPr>
              <a:t>mailbox and enhanced embedded file size up to </a:t>
            </a:r>
            <a:r>
              <a:rPr kumimoji="0" lang="en-US" sz="1200" b="1" i="0" u="none" strike="noStrike" kern="1200" cap="none" spc="0" normalizeH="0" baseline="0" noProof="0">
                <a:ln>
                  <a:noFill/>
                </a:ln>
                <a:solidFill>
                  <a:prstClr val="white"/>
                </a:solidFill>
                <a:effectLst/>
                <a:uLnTx/>
                <a:uFillTx/>
                <a:latin typeface="Segoe UI" panose="020B0502040204020203" pitchFamily="34" charset="0"/>
                <a:ea typeface="+mn-ea"/>
                <a:cs typeface="Segoe UI"/>
              </a:rPr>
              <a:t>512MB</a:t>
            </a:r>
            <a:endParaRPr kumimoji="0" lang="en-US" sz="1200" b="0" i="0" u="none" strike="noStrike" kern="1200" cap="none" spc="0" normalizeH="0" baseline="0" noProof="0">
              <a:ln>
                <a:noFill/>
              </a:ln>
              <a:solidFill>
                <a:prstClr val="white"/>
              </a:solidFill>
              <a:effectLst/>
              <a:uLnTx/>
              <a:uFillTx/>
              <a:latin typeface="Segoe UI" panose="020B0502040204020203" pitchFamily="34" charset="0"/>
              <a:ea typeface="+mn-ea"/>
              <a:cs typeface="Segoe UI"/>
            </a:endParaRPr>
          </a:p>
          <a:p>
            <a:pPr marL="0" marR="0" lvl="0" indent="0" algn="l" defTabSz="914400" rtl="0" eaLnBrk="1" fontAlgn="auto" latinLnBrk="0" hangingPunct="1">
              <a:lnSpc>
                <a:spcPct val="112000"/>
              </a:lnSpc>
              <a:spcBef>
                <a:spcPts val="1000"/>
              </a:spcBef>
              <a:spcAft>
                <a:spcPts val="0"/>
              </a:spcAft>
              <a:buClrTx/>
              <a:buSzTx/>
              <a:buFont typeface="Arial" panose="020B0604020202020204" pitchFamily="34" charset="0"/>
              <a:buNone/>
              <a:tabLst/>
              <a:defRPr/>
            </a:pPr>
            <a:r>
              <a:rPr kumimoji="0" lang="en-US" sz="1200"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Enhanced </a:t>
            </a:r>
            <a:r>
              <a:rPr kumimoji="0" lang="en-US" sz="1200" b="1"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Copilot connector experience with granular source-level control </a:t>
            </a:r>
            <a:r>
              <a:rPr kumimoji="0" lang="en-US" sz="1200"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across platforms like ADO, Confluence, Google Drive, GitHub, Jira, and ServiceNow</a:t>
            </a:r>
          </a:p>
          <a:p>
            <a:pPr marL="0" marR="0" lvl="0" indent="0" algn="l" defTabSz="914400" rtl="0" eaLnBrk="1" fontAlgn="auto" latinLnBrk="0" hangingPunct="1">
              <a:lnSpc>
                <a:spcPct val="112000"/>
              </a:lnSpc>
              <a:spcBef>
                <a:spcPts val="1000"/>
              </a:spcBef>
              <a:spcAft>
                <a:spcPts val="0"/>
              </a:spcAft>
              <a:buClrTx/>
              <a:buSzTx/>
              <a:buFont typeface="Arial" panose="020B0604020202020204" pitchFamily="34" charset="0"/>
              <a:buNone/>
              <a:tabLst/>
              <a:defRPr/>
            </a:pPr>
            <a:r>
              <a:rPr kumimoji="0" lang="en-US" sz="1200" b="0" i="0" u="none" strike="noStrike" kern="1200" cap="none" spc="0" normalizeH="0" baseline="0" noProof="0">
                <a:ln>
                  <a:noFill/>
                </a:ln>
                <a:solidFill>
                  <a:prstClr val="white"/>
                </a:solidFill>
                <a:effectLst/>
                <a:uLnTx/>
                <a:uFillTx/>
                <a:latin typeface="Segoe UI" panose="020B0502040204020203" pitchFamily="34" charset="0"/>
                <a:ea typeface="+mn-ea"/>
                <a:cs typeface="Segoe UI"/>
              </a:rPr>
              <a:t>Have agent </a:t>
            </a:r>
            <a:r>
              <a:rPr kumimoji="0" lang="en-US" sz="1200" b="1" i="0" u="none" strike="noStrike" kern="1200" cap="none" spc="0" normalizeH="0" baseline="0" noProof="0">
                <a:ln>
                  <a:noFill/>
                </a:ln>
                <a:solidFill>
                  <a:prstClr val="white"/>
                </a:solidFill>
                <a:effectLst/>
                <a:uLnTx/>
                <a:uFillTx/>
                <a:latin typeface="Segoe UI" panose="020B0502040204020203" pitchFamily="34" charset="0"/>
                <a:ea typeface="+mn-ea"/>
                <a:cs typeface="Segoe UI"/>
              </a:rPr>
              <a:t>only respond from authoritative knowledge </a:t>
            </a:r>
            <a:r>
              <a:rPr kumimoji="0" lang="en-US" sz="1200" b="0" i="0" u="none" strike="noStrike" kern="1200" cap="none" spc="0" normalizeH="0" baseline="0" noProof="0">
                <a:ln>
                  <a:noFill/>
                </a:ln>
                <a:solidFill>
                  <a:prstClr val="white"/>
                </a:solidFill>
                <a:effectLst/>
                <a:uLnTx/>
                <a:uFillTx/>
                <a:latin typeface="Segoe UI" panose="020B0502040204020203" pitchFamily="34" charset="0"/>
                <a:ea typeface="+mn-ea"/>
                <a:cs typeface="Segoe UI"/>
              </a:rPr>
              <a:t>provided by you to avoid conflating information from model’s internal knowledge</a:t>
            </a:r>
          </a:p>
        </p:txBody>
      </p:sp>
      <p:cxnSp>
        <p:nvCxnSpPr>
          <p:cNvPr id="12" name="Straight Connector 11">
            <a:extLst>
              <a:ext uri="{FF2B5EF4-FFF2-40B4-BE49-F238E27FC236}">
                <a16:creationId xmlns:a16="http://schemas.microsoft.com/office/drawing/2014/main" id="{4F8C8049-A028-1AE4-326C-566AD3DA24DE}"/>
              </a:ext>
            </a:extLst>
          </p:cNvPr>
          <p:cNvCxnSpPr>
            <a:cxnSpLocks/>
          </p:cNvCxnSpPr>
          <p:nvPr/>
        </p:nvCxnSpPr>
        <p:spPr>
          <a:xfrm>
            <a:off x="582597" y="6090834"/>
            <a:ext cx="3789899" cy="0"/>
          </a:xfrm>
          <a:prstGeom prst="line">
            <a:avLst/>
          </a:prstGeom>
          <a:grpFill/>
          <a:ln w="25400" cap="rnd">
            <a:gradFill flip="none" rotWithShape="1">
              <a:gsLst>
                <a:gs pos="100000">
                  <a:srgbClr val="FF5C39"/>
                </a:gs>
                <a:gs pos="0">
                  <a:srgbClr val="CA5BCD"/>
                </a:gs>
              </a:gsLst>
              <a:lin ang="10800000" scaled="0"/>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sp>
        <p:nvSpPr>
          <p:cNvPr id="19" name="Oval 18">
            <a:extLst>
              <a:ext uri="{FF2B5EF4-FFF2-40B4-BE49-F238E27FC236}">
                <a16:creationId xmlns:a16="http://schemas.microsoft.com/office/drawing/2014/main" id="{2A403BD9-C119-62DA-1CB8-9E0549A3B2EE}"/>
              </a:ext>
            </a:extLst>
          </p:cNvPr>
          <p:cNvSpPr/>
          <p:nvPr/>
        </p:nvSpPr>
        <p:spPr>
          <a:xfrm>
            <a:off x="486215" y="2116049"/>
            <a:ext cx="352338" cy="338686"/>
          </a:xfrm>
          <a:prstGeom prst="ellipse">
            <a:avLst/>
          </a:prstGeom>
          <a:grpFill/>
          <a:ln w="25400" cap="rnd">
            <a:gradFill flip="none" rotWithShape="1">
              <a:gsLst>
                <a:gs pos="100000">
                  <a:srgbClr val="FF5C39"/>
                </a:gs>
                <a:gs pos="0">
                  <a:srgbClr val="CA5BCD"/>
                </a:gs>
              </a:gsLst>
              <a:lin ang="10800000" scaled="0"/>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solidFill>
                <a:effectLst/>
                <a:uLnTx/>
                <a:uFillTx/>
                <a:latin typeface="Aptos" panose="02110004020202020204"/>
                <a:ea typeface="+mn-ea"/>
                <a:cs typeface="+mn-cs"/>
              </a:rPr>
              <a:t>1</a:t>
            </a:r>
          </a:p>
        </p:txBody>
      </p:sp>
      <p:sp>
        <p:nvSpPr>
          <p:cNvPr id="20" name="Oval 19">
            <a:extLst>
              <a:ext uri="{FF2B5EF4-FFF2-40B4-BE49-F238E27FC236}">
                <a16:creationId xmlns:a16="http://schemas.microsoft.com/office/drawing/2014/main" id="{73F0DD84-DC85-DDDE-9793-E1583BA4A050}"/>
              </a:ext>
            </a:extLst>
          </p:cNvPr>
          <p:cNvSpPr/>
          <p:nvPr/>
        </p:nvSpPr>
        <p:spPr>
          <a:xfrm>
            <a:off x="486215" y="3044543"/>
            <a:ext cx="352338" cy="338686"/>
          </a:xfrm>
          <a:prstGeom prst="ellipse">
            <a:avLst/>
          </a:prstGeom>
          <a:grpFill/>
          <a:ln w="25400" cap="rnd">
            <a:gradFill flip="none" rotWithShape="1">
              <a:gsLst>
                <a:gs pos="100000">
                  <a:srgbClr val="FF5C39"/>
                </a:gs>
                <a:gs pos="0">
                  <a:srgbClr val="CA5BCD"/>
                </a:gs>
              </a:gsLst>
              <a:lin ang="10800000" scaled="0"/>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solidFill>
                <a:effectLst/>
                <a:uLnTx/>
                <a:uFillTx/>
                <a:latin typeface="Aptos" panose="02110004020202020204"/>
                <a:ea typeface="+mn-ea"/>
                <a:cs typeface="+mn-cs"/>
              </a:rPr>
              <a:t>2</a:t>
            </a:r>
          </a:p>
        </p:txBody>
      </p:sp>
      <p:sp>
        <p:nvSpPr>
          <p:cNvPr id="21" name="Oval 20">
            <a:extLst>
              <a:ext uri="{FF2B5EF4-FFF2-40B4-BE49-F238E27FC236}">
                <a16:creationId xmlns:a16="http://schemas.microsoft.com/office/drawing/2014/main" id="{A5277C29-54FE-B12C-07D4-C7E8B732E6DD}"/>
              </a:ext>
            </a:extLst>
          </p:cNvPr>
          <p:cNvSpPr/>
          <p:nvPr/>
        </p:nvSpPr>
        <p:spPr>
          <a:xfrm>
            <a:off x="486215" y="4058234"/>
            <a:ext cx="352338" cy="338686"/>
          </a:xfrm>
          <a:prstGeom prst="ellipse">
            <a:avLst/>
          </a:prstGeom>
          <a:grpFill/>
          <a:ln w="25400" cap="rnd">
            <a:gradFill flip="none" rotWithShape="1">
              <a:gsLst>
                <a:gs pos="100000">
                  <a:srgbClr val="FF5C39"/>
                </a:gs>
                <a:gs pos="0">
                  <a:srgbClr val="CA5BCD"/>
                </a:gs>
              </a:gsLst>
              <a:lin ang="10800000" scaled="0"/>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solidFill>
                <a:effectLst/>
                <a:uLnTx/>
                <a:uFillTx/>
                <a:latin typeface="Aptos" panose="02110004020202020204"/>
                <a:ea typeface="+mn-ea"/>
                <a:cs typeface="+mn-cs"/>
              </a:rPr>
              <a:t>3</a:t>
            </a:r>
          </a:p>
        </p:txBody>
      </p:sp>
      <p:sp>
        <p:nvSpPr>
          <p:cNvPr id="22" name="Oval 21">
            <a:extLst>
              <a:ext uri="{FF2B5EF4-FFF2-40B4-BE49-F238E27FC236}">
                <a16:creationId xmlns:a16="http://schemas.microsoft.com/office/drawing/2014/main" id="{93521E19-2A24-F82F-A928-3DF3A940199C}"/>
              </a:ext>
            </a:extLst>
          </p:cNvPr>
          <p:cNvSpPr/>
          <p:nvPr/>
        </p:nvSpPr>
        <p:spPr>
          <a:xfrm>
            <a:off x="486215" y="4918145"/>
            <a:ext cx="352338" cy="338686"/>
          </a:xfrm>
          <a:prstGeom prst="ellipse">
            <a:avLst/>
          </a:prstGeom>
          <a:grpFill/>
          <a:ln w="25400" cap="rnd">
            <a:gradFill flip="none" rotWithShape="1">
              <a:gsLst>
                <a:gs pos="100000">
                  <a:srgbClr val="FF5C39"/>
                </a:gs>
                <a:gs pos="0">
                  <a:srgbClr val="CA5BCD"/>
                </a:gs>
              </a:gsLst>
              <a:lin ang="10800000" scaled="0"/>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solidFill>
                <a:effectLst/>
                <a:uLnTx/>
                <a:uFillTx/>
                <a:latin typeface="Aptos" panose="02110004020202020204"/>
                <a:ea typeface="+mn-ea"/>
                <a:cs typeface="+mn-cs"/>
              </a:rPr>
              <a:t>4</a:t>
            </a:r>
          </a:p>
        </p:txBody>
      </p:sp>
      <p:grpSp>
        <p:nvGrpSpPr>
          <p:cNvPr id="28" name="Group 27">
            <a:extLst>
              <a:ext uri="{FF2B5EF4-FFF2-40B4-BE49-F238E27FC236}">
                <a16:creationId xmlns:a16="http://schemas.microsoft.com/office/drawing/2014/main" id="{08EB8B1A-E514-8389-84FD-19F6E3401706}"/>
              </a:ext>
            </a:extLst>
          </p:cNvPr>
          <p:cNvGrpSpPr/>
          <p:nvPr/>
        </p:nvGrpSpPr>
        <p:grpSpPr>
          <a:xfrm>
            <a:off x="5418675" y="155449"/>
            <a:ext cx="6641389" cy="6390592"/>
            <a:chOff x="5478918" y="573636"/>
            <a:chExt cx="6028231" cy="5517198"/>
          </a:xfrm>
        </p:grpSpPr>
        <p:pic>
          <p:nvPicPr>
            <p:cNvPr id="18" name="Picture 17">
              <a:extLst>
                <a:ext uri="{FF2B5EF4-FFF2-40B4-BE49-F238E27FC236}">
                  <a16:creationId xmlns:a16="http://schemas.microsoft.com/office/drawing/2014/main" id="{0A31B63A-29FC-ACC3-99A1-ED7415679FDA}"/>
                </a:ext>
              </a:extLst>
            </p:cNvPr>
            <p:cNvPicPr>
              <a:picLocks noChangeAspect="1"/>
            </p:cNvPicPr>
            <p:nvPr/>
          </p:nvPicPr>
          <p:blipFill>
            <a:blip r:embed="rId3">
              <a:extLst>
                <a:ext uri="{28A0092B-C50C-407E-A947-70E740481C1C}">
                  <a14:useLocalDpi xmlns:a14="http://schemas.microsoft.com/office/drawing/2010/main" val="0"/>
                </a:ext>
              </a:extLst>
            </a:blip>
            <a:srcRect l="791" r="791"/>
            <a:stretch/>
          </p:blipFill>
          <p:spPr>
            <a:xfrm>
              <a:off x="5926861" y="573636"/>
              <a:ext cx="5141257" cy="5517198"/>
            </a:xfrm>
            <a:prstGeom prst="roundRect">
              <a:avLst>
                <a:gd name="adj" fmla="val 1565"/>
              </a:avLst>
            </a:prstGeom>
          </p:spPr>
        </p:pic>
        <p:sp>
          <p:nvSpPr>
            <p:cNvPr id="23" name="Oval 22">
              <a:extLst>
                <a:ext uri="{FF2B5EF4-FFF2-40B4-BE49-F238E27FC236}">
                  <a16:creationId xmlns:a16="http://schemas.microsoft.com/office/drawing/2014/main" id="{CF502761-5130-4D24-DD86-1E3FCAA3D881}"/>
                </a:ext>
              </a:extLst>
            </p:cNvPr>
            <p:cNvSpPr/>
            <p:nvPr/>
          </p:nvSpPr>
          <p:spPr>
            <a:xfrm>
              <a:off x="11154811" y="4805923"/>
              <a:ext cx="352338" cy="338686"/>
            </a:xfrm>
            <a:prstGeom prst="ellipse">
              <a:avLst/>
            </a:prstGeom>
            <a:grpFill/>
            <a:ln w="25400" cap="rnd">
              <a:gradFill flip="none" rotWithShape="1">
                <a:gsLst>
                  <a:gs pos="100000">
                    <a:srgbClr val="FF5C39"/>
                  </a:gs>
                  <a:gs pos="0">
                    <a:srgbClr val="CA5BCD"/>
                  </a:gs>
                </a:gsLst>
                <a:lin ang="10800000" scaled="0"/>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solidFill>
                  <a:effectLst/>
                  <a:uLnTx/>
                  <a:uFillTx/>
                  <a:latin typeface="Aptos" panose="02110004020202020204"/>
                  <a:ea typeface="+mn-ea"/>
                  <a:cs typeface="+mn-cs"/>
                </a:rPr>
                <a:t>1</a:t>
              </a:r>
            </a:p>
          </p:txBody>
        </p:sp>
        <p:sp>
          <p:nvSpPr>
            <p:cNvPr id="24" name="Oval 23">
              <a:extLst>
                <a:ext uri="{FF2B5EF4-FFF2-40B4-BE49-F238E27FC236}">
                  <a16:creationId xmlns:a16="http://schemas.microsoft.com/office/drawing/2014/main" id="{063D956A-2409-9118-828A-4D9772A31658}"/>
                </a:ext>
              </a:extLst>
            </p:cNvPr>
            <p:cNvSpPr/>
            <p:nvPr/>
          </p:nvSpPr>
          <p:spPr>
            <a:xfrm>
              <a:off x="5478918" y="1237406"/>
              <a:ext cx="352338" cy="338686"/>
            </a:xfrm>
            <a:prstGeom prst="ellipse">
              <a:avLst/>
            </a:prstGeom>
            <a:grpFill/>
            <a:ln w="25400" cap="rnd">
              <a:gradFill flip="none" rotWithShape="1">
                <a:gsLst>
                  <a:gs pos="100000">
                    <a:srgbClr val="FF5C39"/>
                  </a:gs>
                  <a:gs pos="0">
                    <a:srgbClr val="CA5BCD"/>
                  </a:gs>
                </a:gsLst>
                <a:lin ang="10800000" scaled="0"/>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solidFill>
                  <a:effectLst/>
                  <a:uLnTx/>
                  <a:uFillTx/>
                  <a:latin typeface="Aptos" panose="02110004020202020204"/>
                  <a:ea typeface="+mn-ea"/>
                  <a:cs typeface="+mn-cs"/>
                </a:rPr>
                <a:t>2</a:t>
              </a:r>
            </a:p>
          </p:txBody>
        </p:sp>
        <p:sp>
          <p:nvSpPr>
            <p:cNvPr id="26" name="Oval 25">
              <a:extLst>
                <a:ext uri="{FF2B5EF4-FFF2-40B4-BE49-F238E27FC236}">
                  <a16:creationId xmlns:a16="http://schemas.microsoft.com/office/drawing/2014/main" id="{62F4E25D-9A81-A434-CE7D-75A188ED62D8}"/>
                </a:ext>
              </a:extLst>
            </p:cNvPr>
            <p:cNvSpPr/>
            <p:nvPr/>
          </p:nvSpPr>
          <p:spPr>
            <a:xfrm>
              <a:off x="5487830" y="2781005"/>
              <a:ext cx="352338" cy="338686"/>
            </a:xfrm>
            <a:prstGeom prst="ellipse">
              <a:avLst/>
            </a:prstGeom>
            <a:grpFill/>
            <a:ln w="25400" cap="rnd">
              <a:gradFill flip="none" rotWithShape="1">
                <a:gsLst>
                  <a:gs pos="100000">
                    <a:srgbClr val="FF5C39"/>
                  </a:gs>
                  <a:gs pos="0">
                    <a:srgbClr val="CA5BCD"/>
                  </a:gs>
                </a:gsLst>
                <a:lin ang="10800000" scaled="0"/>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solidFill>
                  <a:effectLst/>
                  <a:uLnTx/>
                  <a:uFillTx/>
                  <a:latin typeface="Aptos" panose="02110004020202020204"/>
                  <a:ea typeface="+mn-ea"/>
                  <a:cs typeface="+mn-cs"/>
                </a:rPr>
                <a:t>3</a:t>
              </a:r>
            </a:p>
          </p:txBody>
        </p:sp>
        <p:sp>
          <p:nvSpPr>
            <p:cNvPr id="27" name="Oval 26">
              <a:extLst>
                <a:ext uri="{FF2B5EF4-FFF2-40B4-BE49-F238E27FC236}">
                  <a16:creationId xmlns:a16="http://schemas.microsoft.com/office/drawing/2014/main" id="{132A46A0-F3C0-E675-45C3-A13A965DCB53}"/>
                </a:ext>
              </a:extLst>
            </p:cNvPr>
            <p:cNvSpPr/>
            <p:nvPr/>
          </p:nvSpPr>
          <p:spPr>
            <a:xfrm>
              <a:off x="11154811" y="2118674"/>
              <a:ext cx="352338" cy="338686"/>
            </a:xfrm>
            <a:prstGeom prst="ellipse">
              <a:avLst/>
            </a:prstGeom>
            <a:grpFill/>
            <a:ln w="25400" cap="rnd">
              <a:gradFill flip="none" rotWithShape="1">
                <a:gsLst>
                  <a:gs pos="100000">
                    <a:srgbClr val="FF5C39"/>
                  </a:gs>
                  <a:gs pos="0">
                    <a:srgbClr val="CA5BCD"/>
                  </a:gs>
                </a:gsLst>
                <a:lin ang="10800000" scaled="0"/>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solidFill>
                  <a:effectLst/>
                  <a:uLnTx/>
                  <a:uFillTx/>
                  <a:latin typeface="Aptos" panose="02110004020202020204"/>
                  <a:ea typeface="+mn-ea"/>
                  <a:cs typeface="+mn-cs"/>
                </a:rPr>
                <a:t>4</a:t>
              </a:r>
            </a:p>
          </p:txBody>
        </p:sp>
      </p:grpSp>
    </p:spTree>
    <p:extLst>
      <p:ext uri="{BB962C8B-B14F-4D97-AF65-F5344CB8AC3E}">
        <p14:creationId xmlns:p14="http://schemas.microsoft.com/office/powerpoint/2010/main" val="3475626809"/>
      </p:ext>
    </p:extLst>
  </p:cSld>
  <p:clrMapOvr>
    <a:masterClrMapping/>
  </p:clrMapOvr>
  <p:transition>
    <p:fade/>
  </p:transition>
</p:sld>
</file>

<file path=ppt/theme/theme1.xml><?xml version="1.0" encoding="utf-8"?>
<a:theme xmlns:a="http://schemas.openxmlformats.org/drawingml/2006/main" name="MS Ignite 16:9 Template Dark">
  <a:themeElements>
    <a:clrScheme name="Custom 16">
      <a:dk1>
        <a:srgbClr val="091F2C"/>
      </a:dk1>
      <a:lt1>
        <a:srgbClr val="FFFFFF"/>
      </a:lt1>
      <a:dk2>
        <a:srgbClr val="2A446F"/>
      </a:dk2>
      <a:lt2>
        <a:srgbClr val="E8E6DF"/>
      </a:lt2>
      <a:accent1>
        <a:srgbClr val="8661C5"/>
      </a:accent1>
      <a:accent2>
        <a:srgbClr val="8DE971"/>
      </a:accent2>
      <a:accent3>
        <a:srgbClr val="0078D4"/>
      </a:accent3>
      <a:accent4>
        <a:srgbClr val="D7D2CB"/>
      </a:accent4>
      <a:accent5>
        <a:srgbClr val="FFE399"/>
      </a:accent5>
      <a:accent6>
        <a:srgbClr val="D2D2D2"/>
      </a:accent6>
      <a:hlink>
        <a:srgbClr val="D59ED7"/>
      </a:hlink>
      <a:folHlink>
        <a:srgbClr val="D59ED7"/>
      </a:folHlink>
    </a:clrScheme>
    <a:fontScheme name="Custom 3">
      <a:majorFont>
        <a:latin typeface="Segoe Sans Display Semibold"/>
        <a:ea typeface=""/>
        <a:cs typeface=""/>
      </a:majorFont>
      <a:minorFont>
        <a:latin typeface="Segoe Sans Display"/>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chemeClr val="bg1"/>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custClrLst>
    <a:custClr name="Light Brown">
      <a:srgbClr val="E1D3C7"/>
    </a:custClr>
    <a:custClr name="Light Yellow">
      <a:srgbClr val="FFE399"/>
    </a:custClr>
    <a:custClr name="Light Orange">
      <a:srgbClr val="FFA38B"/>
    </a:custClr>
    <a:custClr name="Light Red">
      <a:srgbClr val="FFB3BB"/>
    </a:custClr>
    <a:custClr name="Light Magenta">
      <a:srgbClr val="D59ED7"/>
    </a:custClr>
    <a:custClr name="Light Purple">
      <a:srgbClr val="C5B4E3"/>
    </a:custClr>
    <a:custClr name="Light Blue">
      <a:srgbClr val="8DC8E8"/>
    </a:custClr>
    <a:custClr name="Light Teal">
      <a:srgbClr val="B9DCD2"/>
    </a:custClr>
    <a:custClr name="Light Green">
      <a:srgbClr val="D4EC8E"/>
    </a:custClr>
    <a:custClr name="Blue Black">
      <a:srgbClr val="091F2C"/>
    </a:custClr>
    <a:custClr name="Brown">
      <a:srgbClr val="BF9474"/>
    </a:custClr>
    <a:custClr name="Yellow">
      <a:srgbClr val="FFB900"/>
    </a:custClr>
    <a:custClr name="Orange">
      <a:srgbClr val="FF5C39"/>
    </a:custClr>
    <a:custClr name="Red">
      <a:srgbClr val="F4364C"/>
    </a:custClr>
    <a:custClr name="Magenta">
      <a:srgbClr val="C03BC4"/>
    </a:custClr>
    <a:custClr name="Purple">
      <a:srgbClr val="8661C5"/>
    </a:custClr>
    <a:custClr name="Blue">
      <a:srgbClr val="0078D4"/>
    </a:custClr>
    <a:custClr name="Teal">
      <a:srgbClr val="49C5B1"/>
    </a:custClr>
    <a:custClr name="Green">
      <a:srgbClr val="8DE971"/>
    </a:custClr>
    <a:custClr name="Rich Black">
      <a:srgbClr val="000000"/>
    </a:custClr>
    <a:custClr name="Dark Brown">
      <a:srgbClr val="5C4738"/>
    </a:custClr>
    <a:custClr name="Dark Yellow">
      <a:srgbClr val="7F5A1A"/>
    </a:custClr>
    <a:custClr name="Dark Orange">
      <a:srgbClr val="73391D"/>
    </a:custClr>
    <a:custClr name="Dark Red">
      <a:srgbClr val="73262F"/>
    </a:custClr>
    <a:custClr name="Dark Magenta">
      <a:srgbClr val="702573"/>
    </a:custClr>
    <a:custClr name="Dark Purple">
      <a:srgbClr val="463668"/>
    </a:custClr>
    <a:custClr name="Dark Blue">
      <a:srgbClr val="2A446F"/>
    </a:custClr>
    <a:custClr name="Dark Teal">
      <a:srgbClr val="225B62"/>
    </a:custClr>
    <a:custClr name="Dark Green">
      <a:srgbClr val="07641D"/>
    </a:custClr>
    <a:custClr name="Brown Black">
      <a:srgbClr val="291817"/>
    </a:custClr>
    <a:custClr name="Pure White">
      <a:srgbClr val="FFFFFF"/>
    </a:custClr>
    <a:custClr name="Off White">
      <a:srgbClr val="F4F3F5"/>
    </a:custClr>
    <a:custClr name="Warm White">
      <a:srgbClr val="FFF8F3"/>
    </a:custClr>
    <a:custClr name="Warm Light Gray">
      <a:srgbClr val="E8E6DF"/>
    </a:custClr>
    <a:custClr name="Mid Gray">
      <a:srgbClr val="D7D2CB"/>
    </a:custClr>
    <a:custClr name="Warm Gray">
      <a:srgbClr val="8C8279"/>
    </a:custClr>
    <a:custClr name="Light Gray">
      <a:srgbClr val="D9D9D6"/>
    </a:custClr>
    <a:custClr name="Cool Gray">
      <a:srgbClr val="B1B3B3"/>
    </a:custClr>
    <a:custClr name="Dark Gray">
      <a:srgbClr val="454142"/>
    </a:custClr>
    <a:custClr name="Pure White">
      <a:srgbClr val="FFFFFF"/>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Lst>
  <a:extLst>
    <a:ext uri="{05A4C25C-085E-4340-85A3-A5531E510DB2}">
      <thm15:themeFamily xmlns:thm15="http://schemas.microsoft.com/office/thememl/2012/main" name="MS_Ignite_2024_16-9 Event-template.potx  -  Last saved by user" id="{25E4B35E-646D-4F3A-8D0B-C2BDF548142B}" vid="{8A17B14A-69D5-4F26-BC7B-8547BA50C10C}"/>
    </a:ext>
  </a:extLst>
</a:theme>
</file>

<file path=ppt/theme/theme2.xml><?xml version="1.0" encoding="utf-8"?>
<a:theme xmlns:a="http://schemas.openxmlformats.org/drawingml/2006/main" name="Bright">
  <a:themeElements>
    <a:clrScheme name="Blue Green">
      <a:dk1>
        <a:srgbClr val="3B3734"/>
      </a:dk1>
      <a:lt1>
        <a:srgbClr val="FFFFFF"/>
      </a:lt1>
      <a:dk2>
        <a:srgbClr val="727372"/>
      </a:dk2>
      <a:lt2>
        <a:srgbClr val="D2D2D2"/>
      </a:lt2>
      <a:accent1>
        <a:srgbClr val="00599E"/>
      </a:accent1>
      <a:accent2>
        <a:srgbClr val="0076D2"/>
      </a:accent2>
      <a:accent3>
        <a:srgbClr val="4CB0FE"/>
      </a:accent3>
      <a:accent4>
        <a:srgbClr val="81EEE3"/>
      </a:accent4>
      <a:accent5>
        <a:srgbClr val="17B6A5"/>
      </a:accent5>
      <a:accent6>
        <a:srgbClr val="0F7A6E"/>
      </a:accent6>
      <a:hlink>
        <a:srgbClr val="0077D3"/>
      </a:hlink>
      <a:folHlink>
        <a:srgbClr val="8660C5"/>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rgbClr val="FFFFFF"/>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custClrLst>
    <a:custClr name="Light Orange">
      <a:srgbClr val="FF9349"/>
    </a:custClr>
    <a:custClr name="Light Yellow">
      <a:srgbClr val="FEF000"/>
    </a:custClr>
    <a:custClr name="Light Green">
      <a:srgbClr val="9BF00B"/>
    </a:custClr>
    <a:custClr name="Light Teal">
      <a:srgbClr val="30E5D0"/>
    </a:custClr>
    <a:custClr name="Light Blue">
      <a:srgbClr val="50E6FF"/>
    </a:custClr>
    <a:custClr name="Light Purple">
      <a:srgbClr val="D59DFF"/>
    </a:custClr>
    <a:custClr name="White">
      <a:srgbClr val="FFFFFF"/>
    </a:custClr>
    <a:custClr name="Extra Light Gray">
      <a:srgbClr val="F2F2F2"/>
    </a:custClr>
    <a:custClr name="Light Gray">
      <a:srgbClr val="E6E6E6"/>
    </a:custClr>
    <a:custClr name="Gray">
      <a:srgbClr val="D2D2D2"/>
    </a:custClr>
    <a:custClr name="Orange">
      <a:srgbClr val="D83B01"/>
    </a:custClr>
    <a:custClr name="Yellow">
      <a:srgbClr val="FFB900"/>
    </a:custClr>
    <a:custClr name="Green">
      <a:srgbClr val="107C10"/>
    </a:custClr>
    <a:custClr name="Teal">
      <a:srgbClr val="008575"/>
    </a:custClr>
    <a:custClr name="Blue">
      <a:srgbClr val="0078D4"/>
    </a:custClr>
    <a:custClr name="Purple">
      <a:srgbClr val="8661C5"/>
    </a:custClr>
    <a:custClr name="Mid Gray">
      <a:srgbClr val="737373"/>
    </a:custClr>
    <a:custClr name="Dark Gray">
      <a:srgbClr val="505050"/>
    </a:custClr>
    <a:custClr name="Extra Dark Gray">
      <a:srgbClr val="2F2F2F"/>
    </a:custClr>
    <a:custClr name="Rick Black">
      <a:srgbClr val="000000"/>
    </a:custClr>
    <a:custClr name="Dark Orange">
      <a:srgbClr val="6B2929"/>
    </a:custClr>
    <a:custClr name="Dark Yellow">
      <a:srgbClr val="6A4B16"/>
    </a:custClr>
    <a:custClr name="Dark Green">
      <a:srgbClr val="054B16"/>
    </a:custClr>
    <a:custClr name="Dark Teal">
      <a:srgbClr val="274B47"/>
    </a:custClr>
    <a:custClr name="Dark Blue">
      <a:srgbClr val="243A5E"/>
    </a:custClr>
    <a:custClr name="Dark Purple">
      <a:srgbClr val="3B2E58"/>
    </a:custClr>
  </a:custClrLst>
  <a:extLst>
    <a:ext uri="{05A4C25C-085E-4340-85A3-A5531E510DB2}">
      <thm15:themeFamily xmlns:thm15="http://schemas.microsoft.com/office/thememl/2012/main" name="PowerCAT_Presentation_Template v7" id="{17EEE5E1-6500-924B-BFA1-8ABB097B4D9B}" vid="{63ADEF80-F001-244F-941C-A126150E5FE4}"/>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E1CA5C76A3A7148B502CA3C69F4C903" ma:contentTypeVersion="49" ma:contentTypeDescription="Create a new document." ma:contentTypeScope="" ma:versionID="41c4ea83df841c8a1ddf795b26ead60c">
  <xsd:schema xmlns:xsd="http://www.w3.org/2001/XMLSchema" xmlns:xs="http://www.w3.org/2001/XMLSchema" xmlns:p="http://schemas.microsoft.com/office/2006/metadata/properties" xmlns:ns1="http://schemas.microsoft.com/sharepoint/v3" xmlns:ns2="5164c192-e522-4d89-a5bb-3cb209f039bd" xmlns:ns3="f5d7644a-4532-4813-a815-b54215be4a0c" xmlns:ns4="230e9df3-be65-4c73-a93b-d1236ebd677e" targetNamespace="http://schemas.microsoft.com/office/2006/metadata/properties" ma:root="true" ma:fieldsID="7d57a1ab3f7241c4f5825f80116f0008" ns1:_="" ns2:_="" ns3:_="" ns4:_="">
    <xsd:import namespace="http://schemas.microsoft.com/sharepoint/v3"/>
    <xsd:import namespace="5164c192-e522-4d89-a5bb-3cb209f039bd"/>
    <xsd:import namespace="f5d7644a-4532-4813-a815-b54215be4a0c"/>
    <xsd:import namespace="230e9df3-be65-4c73-a93b-d1236ebd677e"/>
    <xsd:element name="properties">
      <xsd:complexType>
        <xsd:sequence>
          <xsd:element name="documentManagement">
            <xsd:complexType>
              <xsd:all>
                <xsd:element ref="ns2:MediaServiceKeyPoints" minOccurs="0"/>
                <xsd:element ref="ns3:SharedWithUsers" minOccurs="0"/>
                <xsd:element ref="ns3:SharedWithDetails" minOccurs="0"/>
                <xsd:element ref="ns3:LastSharedByUser" minOccurs="0"/>
                <xsd:element ref="ns3:LastSharedByTime" minOccurs="0"/>
                <xsd:element ref="ns2:MediaServiceMetadata" minOccurs="0"/>
                <xsd:element ref="ns2:MediaServiceFastMetadata" minOccurs="0"/>
                <xsd:element ref="ns2:MediaServiceAutoTags" minOccurs="0"/>
                <xsd:element ref="ns2:MediaServiceDateTaken" minOccurs="0"/>
                <xsd:element ref="ns2:MediaServiceLocation" minOccurs="0"/>
                <xsd:element ref="ns2:MediaServiceOCR" minOccurs="0"/>
                <xsd:element ref="ns2:MediaServiceEventHashCode" minOccurs="0"/>
                <xsd:element ref="ns2:MediaServiceGenerationTime" minOccurs="0"/>
                <xsd:element ref="ns1:_ip_UnifiedCompliancePolicyProperties" minOccurs="0"/>
                <xsd:element ref="ns1:_ip_UnifiedCompliancePolicyUIAction" minOccurs="0"/>
                <xsd:element ref="ns2:MediaServiceAutoKeyPoints" minOccurs="0"/>
                <xsd:element ref="ns2:MediaLengthInSeconds" minOccurs="0"/>
                <xsd:element ref="ns2:lcf76f155ced4ddcb4097134ff3c332f" minOccurs="0"/>
                <xsd:element ref="ns4:TaxCatchAll" minOccurs="0"/>
                <xsd:element ref="ns2:MediaServiceSearchProperties" minOccurs="0"/>
                <xsd:element ref="ns2:MediaServiceDocTags" minOccurs="0"/>
                <xsd:element ref="ns2:MediaServiceObjectDetectorVersions" minOccurs="0"/>
                <xsd:element ref="ns2:MediaServiceSystemTags" minOccurs="0"/>
                <xsd:element ref="ns1:AverageRating" minOccurs="0"/>
                <xsd:element ref="ns1:RatingCount" minOccurs="0"/>
                <xsd:element ref="ns1:RatedBy" minOccurs="0"/>
                <xsd:element ref="ns1:Ratings" minOccurs="0"/>
                <xsd:element ref="ns1:LikesCount" minOccurs="0"/>
                <xsd:element ref="ns1:LikedBy" minOccurs="0"/>
                <xsd:element ref="ns2:MediaServiceBillingMetadata" minOccurs="0"/>
                <xsd:element ref="ns2:Adoptionpillar" minOccurs="0"/>
                <xsd:element ref="ns2:Session" minOccurs="0"/>
                <xsd:element ref="ns2:Contentstatus" minOccurs="0"/>
                <xsd:element ref="ns2:Reviewcomme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8" nillable="true" ma:displayName="Unified Compliance Policy Properties" ma:hidden="true" ma:internalName="_ip_UnifiedCompliancePolicyProperties" ma:readOnly="false">
      <xsd:simpleType>
        <xsd:restriction base="dms:Note"/>
      </xsd:simpleType>
    </xsd:element>
    <xsd:element name="_ip_UnifiedCompliancePolicyUIAction" ma:index="19" nillable="true" ma:displayName="Unified Compliance Policy UI Action" ma:hidden="true" ma:internalName="_ip_UnifiedCompliancePolicyUIAction" ma:readOnly="false">
      <xsd:simpleType>
        <xsd:restriction base="dms:Text"/>
      </xsd:simpleType>
    </xsd:element>
    <xsd:element name="AverageRating" ma:index="32" nillable="true" ma:displayName="Rating (0-5)" ma:decimals="2" ma:description="Average value of all the ratings that have been submitted" ma:internalName="AverageRating" ma:readOnly="true">
      <xsd:simpleType>
        <xsd:restriction base="dms:Number"/>
      </xsd:simpleType>
    </xsd:element>
    <xsd:element name="RatingCount" ma:index="33" nillable="true" ma:displayName="Number of Ratings" ma:decimals="0" ma:description="Number of ratings submitted" ma:internalName="RatingCount" ma:readOnly="true">
      <xsd:simpleType>
        <xsd:restriction base="dms:Number"/>
      </xsd:simpleType>
    </xsd:element>
    <xsd:element name="RatedBy" ma:index="34" nillable="true" ma:displayName="Rated By" ma:description="Users rated the item." ma:hidden="true" ma:list="UserInfo" ma:internalName="RatedBy">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Ratings" ma:index="35" nillable="true" ma:displayName="User ratings" ma:description="User ratings for the item" ma:hidden="true" ma:internalName="Ratings">
      <xsd:simpleType>
        <xsd:restriction base="dms:Note"/>
      </xsd:simpleType>
    </xsd:element>
    <xsd:element name="LikesCount" ma:index="36" nillable="true" ma:displayName="Number of Likes" ma:internalName="LikesCount">
      <xsd:simpleType>
        <xsd:restriction base="dms:Unknown"/>
      </xsd:simpleType>
    </xsd:element>
    <xsd:element name="LikedBy" ma:index="37" nillable="true" ma:displayName="Liked By" ma:hidden="true" ma:list="UserInfo" ma:internalName="LikedBy">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5164c192-e522-4d89-a5bb-3cb209f039bd" elementFormDefault="qualified">
    <xsd:import namespace="http://schemas.microsoft.com/office/2006/documentManagement/types"/>
    <xsd:import namespace="http://schemas.microsoft.com/office/infopath/2007/PartnerControls"/>
    <xsd:element name="MediaServiceKeyPoints" ma:index="2" nillable="true" ma:displayName="KeyPoints" ma:internalName="MediaServiceKeyPoints" ma:readOnly="false">
      <xsd:simpleType>
        <xsd:restriction base="dms:Note">
          <xsd:maxLength value="255"/>
        </xsd:restriction>
      </xsd:simpleType>
    </xsd:element>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hidden="true"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Location" ma:index="14" nillable="true" ma:displayName="MediaServiceLocation" ma:description="" ma:hidden="true" ma:internalName="MediaServiceLocation" ma:readOnly="true">
      <xsd:simpleType>
        <xsd:restriction base="dms:Text"/>
      </xsd:simpleType>
    </xsd:element>
    <xsd:element name="MediaServiceOCR" ma:index="15" nillable="true" ma:displayName="MediaServiceOCR" ma:hidden="true" ma:internalName="MediaServiceOCR" ma:readOnly="true">
      <xsd:simpleType>
        <xsd:restriction base="dms:Note"/>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LengthInSeconds" ma:index="22" nillable="true" ma:displayName="Length (seconds)" ma:hidden="true" ma:internalName="MediaLengthInSeconds" ma:readOnly="true">
      <xsd:simpleType>
        <xsd:restriction base="dms:Unknown"/>
      </xsd:simpleType>
    </xsd:element>
    <xsd:element name="lcf76f155ced4ddcb4097134ff3c332f" ma:index="24" nillable="true" ma:taxonomy="true" ma:internalName="lcf76f155ced4ddcb4097134ff3c332f"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DocTags" ma:index="29" nillable="true" ma:displayName="MediaServiceDocTags" ma:hidden="true" ma:internalName="MediaServiceDocTags" ma:readOnly="true">
      <xsd:simpleType>
        <xsd:restriction base="dms:Note"/>
      </xsd:simpleType>
    </xsd:element>
    <xsd:element name="MediaServiceObjectDetectorVersions" ma:index="30" nillable="true" ma:displayName="MediaServiceObjectDetectorVersions" ma:hidden="true" ma:indexed="true" ma:internalName="MediaServiceObjectDetectorVersions" ma:readOnly="true">
      <xsd:simpleType>
        <xsd:restriction base="dms:Text"/>
      </xsd:simpleType>
    </xsd:element>
    <xsd:element name="MediaServiceSystemTags" ma:index="31" nillable="true" ma:displayName="MediaServiceSystemTags" ma:hidden="true" ma:internalName="MediaServiceSystemTags" ma:readOnly="true">
      <xsd:simpleType>
        <xsd:restriction base="dms:Note"/>
      </xsd:simpleType>
    </xsd:element>
    <xsd:element name="MediaServiceBillingMetadata" ma:index="38" nillable="true" ma:displayName="MediaServiceBillingMetadata" ma:hidden="true" ma:internalName="MediaServiceBillingMetadata" ma:readOnly="true">
      <xsd:simpleType>
        <xsd:restriction base="dms:Text"/>
      </xsd:simpleType>
    </xsd:element>
    <xsd:element name="Adoptionpillar" ma:index="39" nillable="true" ma:displayName="Adoption pillar" ma:format="Dropdown" ma:internalName="Adoptionpillar">
      <xsd:simpleType>
        <xsd:restriction base="dms:Choice">
          <xsd:enumeration value="Strategy"/>
          <xsd:enumeration value="Plan"/>
          <xsd:enumeration value="Secure"/>
          <xsd:enumeration value="Govern"/>
          <xsd:enumeration value="Operate"/>
          <xsd:enumeration value="Ready"/>
          <xsd:enumeration value="Nurture"/>
        </xsd:restriction>
      </xsd:simpleType>
    </xsd:element>
    <xsd:element name="Session" ma:index="40" nillable="true" ma:displayName="Date" ma:format="DateTime" ma:internalName="Session">
      <xsd:simpleType>
        <xsd:restriction base="dms:DateTime"/>
      </xsd:simpleType>
    </xsd:element>
    <xsd:element name="Contentstatus" ma:index="41" nillable="true" ma:displayName="Content status" ma:format="Dropdown" ma:internalName="Contentstatus">
      <xsd:simpleType>
        <xsd:restriction base="dms:Choice">
          <xsd:enumeration value="Keep"/>
          <xsd:enumeration value="Revise"/>
          <xsd:enumeration value="Retire"/>
        </xsd:restriction>
      </xsd:simpleType>
    </xsd:element>
    <xsd:element name="Reviewcomments" ma:index="42" nillable="true" ma:displayName="Review comments" ma:format="Dropdown" ma:internalName="Reviewcomments">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5d7644a-4532-4813-a815-b54215be4a0c" elementFormDefault="qualified">
    <xsd:import namespace="http://schemas.microsoft.com/office/2006/documentManagement/types"/>
    <xsd:import namespace="http://schemas.microsoft.com/office/infopath/2007/PartnerControls"/>
    <xsd:element name="SharedWithUsers" ma:index="6" nillable="true" ma:displayName="Shared With" ma:description=""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7" nillable="true" ma:displayName="Shared With Details" ma:description="" ma:hidden="true" ma:internalName="SharedWithDetails" ma:readOnly="true">
      <xsd:simpleType>
        <xsd:restriction base="dms:Note"/>
      </xsd:simpleType>
    </xsd:element>
    <xsd:element name="LastSharedByUser" ma:index="8" nillable="true" ma:displayName="Last Shared By User" ma:description="" ma:hidden="true" ma:internalName="LastSharedByUser" ma:readOnly="true">
      <xsd:simpleType>
        <xsd:restriction base="dms:Note"/>
      </xsd:simpleType>
    </xsd:element>
    <xsd:element name="LastSharedByTime" ma:index="9" nillable="true" ma:displayName="Last Shared By Time" ma:description="" ma:hidden="true"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5" nillable="true" ma:displayName="Taxonomy Catch All Column" ma:hidden="true" ma:list="{54b3b5bf-8119-46f1-8c02-b8499b97b8f8}" ma:internalName="TaxCatchAll" ma:readOnly="false" ma:showField="CatchAllData" ma:web="f5d7644a-4532-4813-a815-b54215be4a0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LikesCount xmlns="http://schemas.microsoft.com/sharepoint/v3" xsi:nil="true"/>
    <Ratings xmlns="http://schemas.microsoft.com/sharepoint/v3" xsi:nil="true"/>
    <lcf76f155ced4ddcb4097134ff3c332f xmlns="5164c192-e522-4d89-a5bb-3cb209f039bd">
      <Terms xmlns="http://schemas.microsoft.com/office/infopath/2007/PartnerControls"/>
    </lcf76f155ced4ddcb4097134ff3c332f>
    <MediaServiceKeyPoints xmlns="5164c192-e522-4d89-a5bb-3cb209f039bd" xsi:nil="true"/>
    <_ip_UnifiedCompliancePolicyProperties xmlns="http://schemas.microsoft.com/sharepoint/v3" xsi:nil="true"/>
    <LikedBy xmlns="http://schemas.microsoft.com/sharepoint/v3">
      <UserInfo>
        <DisplayName/>
        <AccountId xsi:nil="true"/>
        <AccountType/>
      </UserInfo>
    </LikedBy>
    <TaxCatchAll xmlns="230e9df3-be65-4c73-a93b-d1236ebd677e" xsi:nil="true"/>
    <RatedBy xmlns="http://schemas.microsoft.com/sharepoint/v3">
      <UserInfo>
        <DisplayName/>
        <AccountId xsi:nil="true"/>
        <AccountType/>
      </UserInfo>
    </RatedBy>
    <Adoptionpillar xmlns="5164c192-e522-4d89-a5bb-3cb209f039bd" xsi:nil="true"/>
    <Session xmlns="5164c192-e522-4d89-a5bb-3cb209f039bd" xsi:nil="true"/>
    <Reviewcomments xmlns="5164c192-e522-4d89-a5bb-3cb209f039bd" xsi:nil="true"/>
    <Contentstatus xmlns="5164c192-e522-4d89-a5bb-3cb209f039bd"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118029E-D9C3-4A27-B5B5-1C1D5F9D4A37}">
  <ds:schemaRefs>
    <ds:schemaRef ds:uri="230e9df3-be65-4c73-a93b-d1236ebd677e"/>
    <ds:schemaRef ds:uri="5164c192-e522-4d89-a5bb-3cb209f039bd"/>
    <ds:schemaRef ds:uri="f5d7644a-4532-4813-a815-b54215be4a0c"/>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microsoft.com/sharepoint/v3"/>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A63EE5F2-C9C1-43A8-8EB3-A395DDA2229D}">
  <ds:schemaRefs>
    <ds:schemaRef ds:uri="http://purl.org/dc/dcmitype/"/>
    <ds:schemaRef ds:uri="f5d7644a-4532-4813-a815-b54215be4a0c"/>
    <ds:schemaRef ds:uri="http://schemas.microsoft.com/office/2006/documentManagement/types"/>
    <ds:schemaRef ds:uri="http://schemas.microsoft.com/office/infopath/2007/PartnerControls"/>
    <ds:schemaRef ds:uri="http://www.w3.org/XML/1998/namespace"/>
    <ds:schemaRef ds:uri="http://schemas.microsoft.com/sharepoint/v3"/>
    <ds:schemaRef ds:uri="http://purl.org/dc/elements/1.1/"/>
    <ds:schemaRef ds:uri="http://schemas.microsoft.com/office/2006/metadata/properties"/>
    <ds:schemaRef ds:uri="http://schemas.openxmlformats.org/package/2006/metadata/core-properties"/>
    <ds:schemaRef ds:uri="230e9df3-be65-4c73-a93b-d1236ebd677e"/>
    <ds:schemaRef ds:uri="5164c192-e522-4d89-a5bb-3cb209f039bd"/>
    <ds:schemaRef ds:uri="http://purl.org/dc/terms/"/>
  </ds:schemaRefs>
</ds:datastoreItem>
</file>

<file path=customXml/itemProps3.xml><?xml version="1.0" encoding="utf-8"?>
<ds:datastoreItem xmlns:ds="http://schemas.openxmlformats.org/officeDocument/2006/customXml" ds:itemID="{0B9C0084-C1B4-4C4F-8C54-60E00CA27EF7}">
  <ds:schemaRefs>
    <ds:schemaRef ds:uri="http://schemas.microsoft.com/sharepoint/v3/contenttype/forms"/>
  </ds:schemaRefs>
</ds:datastoreItem>
</file>

<file path=docMetadata/LabelInfo.xml><?xml version="1.0" encoding="utf-8"?>
<clbl:labelList xmlns:clbl="http://schemas.microsoft.com/office/2020/mipLabelMetadata">
  <clbl:label id="{87867195-f2b8-4ac2-b0b6-6bb73cb33afc}" enabled="1" method="Privileged" siteId="{72f988bf-86f1-41af-91ab-2d7cd011db47}" removed="0"/>
</clbl:labelList>
</file>

<file path=docProps/app.xml><?xml version="1.0" encoding="utf-8"?>
<Properties xmlns="http://schemas.openxmlformats.org/officeDocument/2006/extended-properties" xmlns:vt="http://schemas.openxmlformats.org/officeDocument/2006/docPropsVTypes">
  <Template>office theme</Template>
  <TotalTime>8467</TotalTime>
  <Words>2185</Words>
  <Application>Microsoft Office PowerPoint</Application>
  <PresentationFormat>Widescreen</PresentationFormat>
  <Paragraphs>335</Paragraphs>
  <Slides>32</Slides>
  <Notes>30</Notes>
  <HiddenSlides>0</HiddenSlides>
  <MMClips>4</MMClips>
  <ScaleCrop>false</ScaleCrop>
  <HeadingPairs>
    <vt:vector size="6" baseType="variant">
      <vt:variant>
        <vt:lpstr>Fonts Used</vt:lpstr>
      </vt:variant>
      <vt:variant>
        <vt:i4>13</vt:i4>
      </vt:variant>
      <vt:variant>
        <vt:lpstr>Theme</vt:lpstr>
      </vt:variant>
      <vt:variant>
        <vt:i4>2</vt:i4>
      </vt:variant>
      <vt:variant>
        <vt:lpstr>Slide Titles</vt:lpstr>
      </vt:variant>
      <vt:variant>
        <vt:i4>32</vt:i4>
      </vt:variant>
    </vt:vector>
  </HeadingPairs>
  <TitlesOfParts>
    <vt:vector size="47" baseType="lpstr">
      <vt:lpstr>Aptos</vt:lpstr>
      <vt:lpstr>Arial</vt:lpstr>
      <vt:lpstr>Calibri</vt:lpstr>
      <vt:lpstr>Consolas</vt:lpstr>
      <vt:lpstr>Courier New</vt:lpstr>
      <vt:lpstr>Segoe Sans Display</vt:lpstr>
      <vt:lpstr>Segoe Sans Display Semibold</vt:lpstr>
      <vt:lpstr>Segoe UI</vt:lpstr>
      <vt:lpstr>Segoe UI Semibold</vt:lpstr>
      <vt:lpstr>Segoe UI Variable Display</vt:lpstr>
      <vt:lpstr>Segoe UI Variable Display Semib</vt:lpstr>
      <vt:lpstr>Segoe UI Variable Display Semibold</vt:lpstr>
      <vt:lpstr>Wingdings</vt:lpstr>
      <vt:lpstr>MS Ignite 16:9 Template Dark</vt:lpstr>
      <vt:lpstr>Bright</vt:lpstr>
      <vt:lpstr>PowerPoint Presentation</vt:lpstr>
      <vt:lpstr>PowerPoint Presentation</vt:lpstr>
      <vt:lpstr>Ignite 2025 What’s New for Copilot Studio</vt:lpstr>
      <vt:lpstr>PowerPoint Presentation</vt:lpstr>
      <vt:lpstr>PowerPoint Presentation</vt:lpstr>
      <vt:lpstr>Copilot Studio Roadmap &amp; What’s New</vt:lpstr>
      <vt:lpstr>PowerPoint Presentation</vt:lpstr>
      <vt:lpstr>PowerPoint Presentation</vt:lpstr>
      <vt:lpstr>PowerPoint Presentation</vt:lpstr>
      <vt:lpstr>PowerPoint Presentation</vt:lpstr>
      <vt:lpstr>PowerPoint Presentation</vt:lpstr>
      <vt:lpstr>Copilot Studio Roadmap &amp; What’s New</vt:lpstr>
      <vt:lpstr>PowerPoint Presentation</vt:lpstr>
      <vt:lpstr>PowerPoint Presentation</vt:lpstr>
      <vt:lpstr>PowerPoint Presentation</vt:lpstr>
      <vt:lpstr>PowerPoint Presentation</vt:lpstr>
      <vt:lpstr>Demo CUA</vt:lpstr>
      <vt:lpstr>PowerPoint Presentation</vt:lpstr>
      <vt:lpstr>PowerPoint Presentation</vt:lpstr>
      <vt:lpstr>PowerPoint Presentation</vt:lpstr>
      <vt:lpstr>PowerPoint Presentation</vt:lpstr>
      <vt:lpstr>Demo Evaluations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Ashleigh Nyazema</dc:creator>
  <cp:lastModifiedBy>Ashleigh Nyazema</cp:lastModifiedBy>
  <cp:revision>52</cp:revision>
  <dcterms:created xsi:type="dcterms:W3CDTF">2025-02-03T19:51:22Z</dcterms:created>
  <dcterms:modified xsi:type="dcterms:W3CDTF">2025-12-08T20:16:16Z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0x0101008E1CA5C76A3A7148B502CA3C69F4C903</vt:lpwstr>
  </property>
  <property fmtid="{D5CDD505-2E9C-101B-9397-08002B2CF9AE}" pid="3" name="MediaServiceImageTags">
    <vt:lpwstr/>
  </property>
</Properties>
</file>